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28e2a8097344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4d09f6117f410d"/>
  </p:sldMasterIdLst>
  <p:sldIdLst>
    <p:sldId xmlns:r="http://schemas.openxmlformats.org/officeDocument/2006/relationships" id="256" r:id="R4e1cffbe95db472c"/>
    <p:sldId xmlns:r="http://schemas.openxmlformats.org/officeDocument/2006/relationships" id="257" r:id="R71ab4df7313e4a14"/>
    <p:sldId xmlns:r="http://schemas.openxmlformats.org/officeDocument/2006/relationships" id="258" r:id="R7dc3bd7ad0234765"/>
    <p:sldId xmlns:r="http://schemas.openxmlformats.org/officeDocument/2006/relationships" id="259" r:id="R1a86ec064ba149ef"/>
    <p:sldId xmlns:r="http://schemas.openxmlformats.org/officeDocument/2006/relationships" id="260" r:id="R24727b23087f4b51"/>
    <p:sldId xmlns:r="http://schemas.openxmlformats.org/officeDocument/2006/relationships" id="261" r:id="R13ca80a2d4ab4d6f"/>
    <p:sldId xmlns:r="http://schemas.openxmlformats.org/officeDocument/2006/relationships" id="262" r:id="Rb260176d8fbd4b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4d09f6117f410d" /><Relationship Type="http://schemas.openxmlformats.org/officeDocument/2006/relationships/slide" Target="/ppt/slides/slide1.xml" Id="R4e1cffbe95db472c" /><Relationship Type="http://schemas.openxmlformats.org/officeDocument/2006/relationships/slide" Target="/ppt/slides/slide2.xml" Id="R71ab4df7313e4a14" /><Relationship Type="http://schemas.openxmlformats.org/officeDocument/2006/relationships/slide" Target="/ppt/slides/slide3.xml" Id="R7dc3bd7ad0234765" /><Relationship Type="http://schemas.openxmlformats.org/officeDocument/2006/relationships/slide" Target="/ppt/slides/slide4.xml" Id="R1a86ec064ba149ef" /><Relationship Type="http://schemas.openxmlformats.org/officeDocument/2006/relationships/slide" Target="/ppt/slides/slide5.xml" Id="R24727b23087f4b51" /><Relationship Type="http://schemas.openxmlformats.org/officeDocument/2006/relationships/slide" Target="/ppt/slides/slide6.xml" Id="R13ca80a2d4ab4d6f" /><Relationship Type="http://schemas.openxmlformats.org/officeDocument/2006/relationships/slide" Target="/ppt/slides/slide7.xml" Id="Rb260176d8fbd4b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61f80628c94f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f9595a4f94fd4" /><Relationship Type="http://schemas.openxmlformats.org/officeDocument/2006/relationships/theme" Target="/ppt/slideMasters/theme/theme1.xml" Id="R3df08907b35a4a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7f9595a4f94f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960a18f3e46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36de488dd4d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3a9159a9940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7be523a204f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fb884a6c694c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b394016154d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a747cd58349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SERVICEBRYGGA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SERVICEBRYGGA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SERVICEBRYGGA AS ble etablert [år] og holder til i Sistranda.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SERVICEBRYGGA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SERVICEBRYGGA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SERVICEBRYGGA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1 699 830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854 799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610 845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24 448 604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41 852 744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SERVICEBRYGGA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SERVICEBRYGGA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7260 Sistranda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976 038 207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SERVICEBRYGGA AS</a:t>
            </a:r>
          </a:p>
        </p:txBody>
      </p:sp>
    </p:spTree>
  </p:cSld>
  <p:clrMapOvr>
    <a:masterClrMapping xmlns:a="http://schemas.openxmlformats.org/drawingml/2006/main"/>
  </p:clrMapOvr>
</p:sld>
</file>