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32272fa88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0412f6e1942c0"/>
  </p:sldMasterIdLst>
  <p:sldIdLst>
    <p:sldId xmlns:r="http://schemas.openxmlformats.org/officeDocument/2006/relationships" id="256" r:id="Rcdd0742260ea45ea"/>
    <p:sldId xmlns:r="http://schemas.openxmlformats.org/officeDocument/2006/relationships" id="257" r:id="Rf74ae09a16314318"/>
    <p:sldId xmlns:r="http://schemas.openxmlformats.org/officeDocument/2006/relationships" id="258" r:id="R2306455d08a24d20"/>
    <p:sldId xmlns:r="http://schemas.openxmlformats.org/officeDocument/2006/relationships" id="259" r:id="R3c62aa05f531464a"/>
    <p:sldId xmlns:r="http://schemas.openxmlformats.org/officeDocument/2006/relationships" id="260" r:id="R9cf46c976182490f"/>
    <p:sldId xmlns:r="http://schemas.openxmlformats.org/officeDocument/2006/relationships" id="261" r:id="R61f8519fafc74152"/>
    <p:sldId xmlns:r="http://schemas.openxmlformats.org/officeDocument/2006/relationships" id="262" r:id="Rb807ec86df93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0412f6e1942c0" /><Relationship Type="http://schemas.openxmlformats.org/officeDocument/2006/relationships/slide" Target="/ppt/slides/slide1.xml" Id="Rcdd0742260ea45ea" /><Relationship Type="http://schemas.openxmlformats.org/officeDocument/2006/relationships/slide" Target="/ppt/slides/slide2.xml" Id="Rf74ae09a16314318" /><Relationship Type="http://schemas.openxmlformats.org/officeDocument/2006/relationships/slide" Target="/ppt/slides/slide3.xml" Id="R2306455d08a24d20" /><Relationship Type="http://schemas.openxmlformats.org/officeDocument/2006/relationships/slide" Target="/ppt/slides/slide4.xml" Id="R3c62aa05f531464a" /><Relationship Type="http://schemas.openxmlformats.org/officeDocument/2006/relationships/slide" Target="/ppt/slides/slide5.xml" Id="R9cf46c976182490f" /><Relationship Type="http://schemas.openxmlformats.org/officeDocument/2006/relationships/slide" Target="/ppt/slides/slide6.xml" Id="R61f8519fafc74152" /><Relationship Type="http://schemas.openxmlformats.org/officeDocument/2006/relationships/slide" Target="/ppt/slides/slide7.xml" Id="Rb807ec86df93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f2ed0cf89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6797a5a0d4fde" /><Relationship Type="http://schemas.openxmlformats.org/officeDocument/2006/relationships/theme" Target="/ppt/slideMasters/theme/theme1.xml" Id="R727424abafe943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6797a5a0d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6e95e4a5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3a18b2e4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0596761e8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40646a918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19b26402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7c68b41e047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87ecf939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ØKONOMICONSULT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4 603 812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BÅRDLUND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