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92bb19b64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dc74b959f44e2"/>
  </p:sldMasterIdLst>
  <p:sldIdLst>
    <p:sldId xmlns:r="http://schemas.openxmlformats.org/officeDocument/2006/relationships" id="256" r:id="Re779b0e524c246f4"/>
    <p:sldId xmlns:r="http://schemas.openxmlformats.org/officeDocument/2006/relationships" id="257" r:id="Re462011979244d07"/>
    <p:sldId xmlns:r="http://schemas.openxmlformats.org/officeDocument/2006/relationships" id="258" r:id="R5182e0b5ddd649ea"/>
    <p:sldId xmlns:r="http://schemas.openxmlformats.org/officeDocument/2006/relationships" id="259" r:id="R559b86d2155f4f00"/>
    <p:sldId xmlns:r="http://schemas.openxmlformats.org/officeDocument/2006/relationships" id="260" r:id="R31017abec3474021"/>
    <p:sldId xmlns:r="http://schemas.openxmlformats.org/officeDocument/2006/relationships" id="261" r:id="R2b5129ab99f04c94"/>
    <p:sldId xmlns:r="http://schemas.openxmlformats.org/officeDocument/2006/relationships" id="262" r:id="R5cd8e0546671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dc74b959f44e2" /><Relationship Type="http://schemas.openxmlformats.org/officeDocument/2006/relationships/slide" Target="/ppt/slides/slide1.xml" Id="Re779b0e524c246f4" /><Relationship Type="http://schemas.openxmlformats.org/officeDocument/2006/relationships/slide" Target="/ppt/slides/slide2.xml" Id="Re462011979244d07" /><Relationship Type="http://schemas.openxmlformats.org/officeDocument/2006/relationships/slide" Target="/ppt/slides/slide3.xml" Id="R5182e0b5ddd649ea" /><Relationship Type="http://schemas.openxmlformats.org/officeDocument/2006/relationships/slide" Target="/ppt/slides/slide4.xml" Id="R559b86d2155f4f00" /><Relationship Type="http://schemas.openxmlformats.org/officeDocument/2006/relationships/slide" Target="/ppt/slides/slide5.xml" Id="R31017abec3474021" /><Relationship Type="http://schemas.openxmlformats.org/officeDocument/2006/relationships/slide" Target="/ppt/slides/slide6.xml" Id="R2b5129ab99f04c94" /><Relationship Type="http://schemas.openxmlformats.org/officeDocument/2006/relationships/slide" Target="/ppt/slides/slide7.xml" Id="R5cd8e0546671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a42229e75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4ed9d1db4961" /><Relationship Type="http://schemas.openxmlformats.org/officeDocument/2006/relationships/theme" Target="/ppt/slideMasters/theme/theme1.xml" Id="R1ee652b53367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74ed9d1db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a77749fc4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8ddb21ce6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6257a1bb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972783d4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65852b01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76bf6453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a38ace41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