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e120cb792247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f33424ce68487b"/>
  </p:sldMasterIdLst>
  <p:sldIdLst>
    <p:sldId xmlns:r="http://schemas.openxmlformats.org/officeDocument/2006/relationships" id="256" r:id="R4d9581296b194436"/>
    <p:sldId xmlns:r="http://schemas.openxmlformats.org/officeDocument/2006/relationships" id="257" r:id="R3697e6f20a374f9b"/>
    <p:sldId xmlns:r="http://schemas.openxmlformats.org/officeDocument/2006/relationships" id="258" r:id="R96fc330a10614c6b"/>
    <p:sldId xmlns:r="http://schemas.openxmlformats.org/officeDocument/2006/relationships" id="259" r:id="R97f8f015858344ee"/>
    <p:sldId xmlns:r="http://schemas.openxmlformats.org/officeDocument/2006/relationships" id="260" r:id="R2574d348b4f0496f"/>
    <p:sldId xmlns:r="http://schemas.openxmlformats.org/officeDocument/2006/relationships" id="261" r:id="R9e5e2974613a4952"/>
    <p:sldId xmlns:r="http://schemas.openxmlformats.org/officeDocument/2006/relationships" id="262" r:id="R58a75da3f3a842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f33424ce68487b" /><Relationship Type="http://schemas.openxmlformats.org/officeDocument/2006/relationships/slide" Target="/ppt/slides/slide1.xml" Id="R4d9581296b194436" /><Relationship Type="http://schemas.openxmlformats.org/officeDocument/2006/relationships/slide" Target="/ppt/slides/slide2.xml" Id="R3697e6f20a374f9b" /><Relationship Type="http://schemas.openxmlformats.org/officeDocument/2006/relationships/slide" Target="/ppt/slides/slide3.xml" Id="R96fc330a10614c6b" /><Relationship Type="http://schemas.openxmlformats.org/officeDocument/2006/relationships/slide" Target="/ppt/slides/slide4.xml" Id="R97f8f015858344ee" /><Relationship Type="http://schemas.openxmlformats.org/officeDocument/2006/relationships/slide" Target="/ppt/slides/slide5.xml" Id="R2574d348b4f0496f" /><Relationship Type="http://schemas.openxmlformats.org/officeDocument/2006/relationships/slide" Target="/ppt/slides/slide6.xml" Id="R9e5e2974613a4952" /><Relationship Type="http://schemas.openxmlformats.org/officeDocument/2006/relationships/slide" Target="/ppt/slides/slide7.xml" Id="R58a75da3f3a842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d5300325454c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7b8ed67e046e6" /><Relationship Type="http://schemas.openxmlformats.org/officeDocument/2006/relationships/theme" Target="/ppt/slideMasters/theme/theme1.xml" Id="R3bcc049721e946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f7b8ed67e046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91b247e8d46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401648b4640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7707bd4b342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7693ed3a74c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020a5f46941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46a14d0d44b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bdda343f84b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ELEKTRO TEAM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 TEAM AS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20 546 980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1 309 609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3 026 041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7 915 267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BERGFJORD FREDRIK  –  34,3 %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 TEAM AS  –  34,3 %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FREDRIK EIDE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RUNE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Idrettsvegen 128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15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fredrik@elektroteam-bergen.no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976 041 267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 TEAM AS</a:t>
            </a:r>
          </a:p>
        </p:txBody>
      </p:sp>
    </p:spTree>
  </p:cSld>
  <p:clrMapOvr>
    <a:masterClrMapping xmlns:a="http://schemas.openxmlformats.org/drawingml/2006/main"/>
  </p:clrMapOvr>
</p:sld>
</file>