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4ad6a8009b4a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f7711aaa8644d7"/>
  </p:sldMasterIdLst>
  <p:sldIdLst>
    <p:sldId xmlns:r="http://schemas.openxmlformats.org/officeDocument/2006/relationships" id="256" r:id="R25bb86ffb99b42a8"/>
    <p:sldId xmlns:r="http://schemas.openxmlformats.org/officeDocument/2006/relationships" id="257" r:id="R003506a829664256"/>
    <p:sldId xmlns:r="http://schemas.openxmlformats.org/officeDocument/2006/relationships" id="258" r:id="Ra5ff367836794062"/>
    <p:sldId xmlns:r="http://schemas.openxmlformats.org/officeDocument/2006/relationships" id="259" r:id="R2a5351664ddf47f0"/>
    <p:sldId xmlns:r="http://schemas.openxmlformats.org/officeDocument/2006/relationships" id="260" r:id="Rdd662c4c9a3541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f7711aaa8644d7" /><Relationship Type="http://schemas.openxmlformats.org/officeDocument/2006/relationships/slide" Target="/ppt/slides/slide1.xml" Id="R25bb86ffb99b42a8" /><Relationship Type="http://schemas.openxmlformats.org/officeDocument/2006/relationships/slide" Target="/ppt/slides/slide2.xml" Id="R003506a829664256" /><Relationship Type="http://schemas.openxmlformats.org/officeDocument/2006/relationships/slide" Target="/ppt/slides/slide3.xml" Id="Ra5ff367836794062" /><Relationship Type="http://schemas.openxmlformats.org/officeDocument/2006/relationships/slide" Target="/ppt/slides/slide4.xml" Id="R2a5351664ddf47f0" /><Relationship Type="http://schemas.openxmlformats.org/officeDocument/2006/relationships/slide" Target="/ppt/slides/slide5.xml" Id="Rdd662c4c9a3541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a13a230ebe42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e6f78ed934556" /><Relationship Type="http://schemas.openxmlformats.org/officeDocument/2006/relationships/theme" Target="/ppt/slideMasters/theme/theme1.xml" Id="R27481587b45245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ae6f78ed9345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3ac2e874246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287d7026941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acc89182749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31e34a64f41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1c26f8c734a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 BURUM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BURUM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BURUM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BURUM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BURUM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BURUM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Kaksrudgata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976 052 153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BURUM</a:t>
            </a:r>
          </a:p>
        </p:txBody>
      </p:sp>
    </p:spTree>
  </p:cSld>
  <p:clrMapOvr>
    <a:masterClrMapping xmlns:a="http://schemas.openxmlformats.org/drawingml/2006/main"/>
  </p:clrMapOvr>
</p:sld>
</file>