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cff24dced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ceeec883e4974"/>
  </p:sldMasterIdLst>
  <p:sldIdLst>
    <p:sldId xmlns:r="http://schemas.openxmlformats.org/officeDocument/2006/relationships" id="256" r:id="R800a0a79ca4c4a7a"/>
    <p:sldId xmlns:r="http://schemas.openxmlformats.org/officeDocument/2006/relationships" id="257" r:id="R8491368c3b65444b"/>
    <p:sldId xmlns:r="http://schemas.openxmlformats.org/officeDocument/2006/relationships" id="258" r:id="Rf6297a9fbc8c4c9c"/>
    <p:sldId xmlns:r="http://schemas.openxmlformats.org/officeDocument/2006/relationships" id="259" r:id="R909c98ad1cd748d8"/>
    <p:sldId xmlns:r="http://schemas.openxmlformats.org/officeDocument/2006/relationships" id="260" r:id="R8e9d85ed3e0d4fdb"/>
    <p:sldId xmlns:r="http://schemas.openxmlformats.org/officeDocument/2006/relationships" id="261" r:id="Rea24687a78114724"/>
    <p:sldId xmlns:r="http://schemas.openxmlformats.org/officeDocument/2006/relationships" id="262" r:id="R70298631368d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ceeec883e4974" /><Relationship Type="http://schemas.openxmlformats.org/officeDocument/2006/relationships/slide" Target="/ppt/slides/slide1.xml" Id="R800a0a79ca4c4a7a" /><Relationship Type="http://schemas.openxmlformats.org/officeDocument/2006/relationships/slide" Target="/ppt/slides/slide2.xml" Id="R8491368c3b65444b" /><Relationship Type="http://schemas.openxmlformats.org/officeDocument/2006/relationships/slide" Target="/ppt/slides/slide3.xml" Id="Rf6297a9fbc8c4c9c" /><Relationship Type="http://schemas.openxmlformats.org/officeDocument/2006/relationships/slide" Target="/ppt/slides/slide4.xml" Id="R909c98ad1cd748d8" /><Relationship Type="http://schemas.openxmlformats.org/officeDocument/2006/relationships/slide" Target="/ppt/slides/slide5.xml" Id="R8e9d85ed3e0d4fdb" /><Relationship Type="http://schemas.openxmlformats.org/officeDocument/2006/relationships/slide" Target="/ppt/slides/slide6.xml" Id="Rea24687a78114724" /><Relationship Type="http://schemas.openxmlformats.org/officeDocument/2006/relationships/slide" Target="/ppt/slides/slide7.xml" Id="R70298631368d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665fb98b9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52bcf0bb4fb9" /><Relationship Type="http://schemas.openxmlformats.org/officeDocument/2006/relationships/theme" Target="/ppt/slideMasters/theme/theme1.xml" Id="R10931c383806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152bcf0bb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bd268205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17785fd7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829acb4b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88d81c5c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ffab41ca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a3ba5f1f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5104015f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ABICON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ABICON ELEKTRO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135 686 332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−1 996 531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47 063 706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ABICON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mail@abicon.no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976 052 560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ELEKTRO AS</a:t>
            </a:r>
          </a:p>
        </p:txBody>
      </p:sp>
    </p:spTree>
  </p:cSld>
  <p:clrMapOvr>
    <a:masterClrMapping xmlns:a="http://schemas.openxmlformats.org/drawingml/2006/main"/>
  </p:clrMapOvr>
</p:sld>
</file>