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5c79d2fef045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2e51217aeb4a1e"/>
  </p:sldMasterIdLst>
  <p:sldIdLst>
    <p:sldId xmlns:r="http://schemas.openxmlformats.org/officeDocument/2006/relationships" id="256" r:id="Re2ee7bb8a6a9443f"/>
    <p:sldId xmlns:r="http://schemas.openxmlformats.org/officeDocument/2006/relationships" id="257" r:id="R7ca859fe95d34550"/>
    <p:sldId xmlns:r="http://schemas.openxmlformats.org/officeDocument/2006/relationships" id="258" r:id="R44f5b3edf9ad4d3c"/>
    <p:sldId xmlns:r="http://schemas.openxmlformats.org/officeDocument/2006/relationships" id="259" r:id="R071851348200419a"/>
    <p:sldId xmlns:r="http://schemas.openxmlformats.org/officeDocument/2006/relationships" id="260" r:id="Rbb7bb42c8a594ca1"/>
    <p:sldId xmlns:r="http://schemas.openxmlformats.org/officeDocument/2006/relationships" id="261" r:id="Rf0947e24a00d4fe5"/>
    <p:sldId xmlns:r="http://schemas.openxmlformats.org/officeDocument/2006/relationships" id="262" r:id="Re801acde904541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2e51217aeb4a1e" /><Relationship Type="http://schemas.openxmlformats.org/officeDocument/2006/relationships/slide" Target="/ppt/slides/slide1.xml" Id="Re2ee7bb8a6a9443f" /><Relationship Type="http://schemas.openxmlformats.org/officeDocument/2006/relationships/slide" Target="/ppt/slides/slide2.xml" Id="R7ca859fe95d34550" /><Relationship Type="http://schemas.openxmlformats.org/officeDocument/2006/relationships/slide" Target="/ppt/slides/slide3.xml" Id="R44f5b3edf9ad4d3c" /><Relationship Type="http://schemas.openxmlformats.org/officeDocument/2006/relationships/slide" Target="/ppt/slides/slide4.xml" Id="R071851348200419a" /><Relationship Type="http://schemas.openxmlformats.org/officeDocument/2006/relationships/slide" Target="/ppt/slides/slide5.xml" Id="Rbb7bb42c8a594ca1" /><Relationship Type="http://schemas.openxmlformats.org/officeDocument/2006/relationships/slide" Target="/ppt/slides/slide6.xml" Id="Rf0947e24a00d4fe5" /><Relationship Type="http://schemas.openxmlformats.org/officeDocument/2006/relationships/slide" Target="/ppt/slides/slide7.xml" Id="Re801acde904541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7a3ace99c49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5fe0aba09489d" /><Relationship Type="http://schemas.openxmlformats.org/officeDocument/2006/relationships/theme" Target="/ppt/slideMasters/theme/theme1.xml" Id="R8175575caaa044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25fe0aba0948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a7fb464864c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40402439c42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3d9de22f64b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818c7203846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474447ace4e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e5e5261e24b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fba0ca0ff49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TOR E JOHANSEN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TOR 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TOR E JOHANSEN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TOR 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TOR 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TOR 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13 444 154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5 148 420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2 696 808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25 242 334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57 193 441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TOR 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TOR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TOR 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Dyrødveien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1622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33 13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976 057 031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TOR E JOHANSEN AS</a:t>
            </a:r>
          </a:p>
        </p:txBody>
      </p:sp>
    </p:spTree>
  </p:cSld>
  <p:clrMapOvr>
    <a:masterClrMapping xmlns:a="http://schemas.openxmlformats.org/drawingml/2006/main"/>
  </p:clrMapOvr>
</p:sld>
</file>