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0109ca39e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b33871e4e4a3d"/>
  </p:sldMasterIdLst>
  <p:sldIdLst>
    <p:sldId xmlns:r="http://schemas.openxmlformats.org/officeDocument/2006/relationships" id="256" r:id="R68b70a731ff540e8"/>
    <p:sldId xmlns:r="http://schemas.openxmlformats.org/officeDocument/2006/relationships" id="257" r:id="Rd50426ec714c475a"/>
    <p:sldId xmlns:r="http://schemas.openxmlformats.org/officeDocument/2006/relationships" id="258" r:id="R5b275264ebaa498c"/>
    <p:sldId xmlns:r="http://schemas.openxmlformats.org/officeDocument/2006/relationships" id="259" r:id="Ra44808bafbbe459f"/>
    <p:sldId xmlns:r="http://schemas.openxmlformats.org/officeDocument/2006/relationships" id="260" r:id="R212e78f86c694cd1"/>
    <p:sldId xmlns:r="http://schemas.openxmlformats.org/officeDocument/2006/relationships" id="261" r:id="R20148490d30c4220"/>
    <p:sldId xmlns:r="http://schemas.openxmlformats.org/officeDocument/2006/relationships" id="262" r:id="R65df887c4571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b33871e4e4a3d" /><Relationship Type="http://schemas.openxmlformats.org/officeDocument/2006/relationships/slide" Target="/ppt/slides/slide1.xml" Id="R68b70a731ff540e8" /><Relationship Type="http://schemas.openxmlformats.org/officeDocument/2006/relationships/slide" Target="/ppt/slides/slide2.xml" Id="Rd50426ec714c475a" /><Relationship Type="http://schemas.openxmlformats.org/officeDocument/2006/relationships/slide" Target="/ppt/slides/slide3.xml" Id="R5b275264ebaa498c" /><Relationship Type="http://schemas.openxmlformats.org/officeDocument/2006/relationships/slide" Target="/ppt/slides/slide4.xml" Id="Ra44808bafbbe459f" /><Relationship Type="http://schemas.openxmlformats.org/officeDocument/2006/relationships/slide" Target="/ppt/slides/slide5.xml" Id="R212e78f86c694cd1" /><Relationship Type="http://schemas.openxmlformats.org/officeDocument/2006/relationships/slide" Target="/ppt/slides/slide6.xml" Id="R20148490d30c4220" /><Relationship Type="http://schemas.openxmlformats.org/officeDocument/2006/relationships/slide" Target="/ppt/slides/slide7.xml" Id="R65df887c4571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a5e5c1805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bc561015a4926" /><Relationship Type="http://schemas.openxmlformats.org/officeDocument/2006/relationships/theme" Target="/ppt/slideMasters/theme/theme1.xml" Id="R9e6af1062525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bc561015a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ee8056cc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6039b4b9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d92756f57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4cbb9111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d0f04458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663741a1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b06cfe474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DAHLE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BLIKK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18 099 793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1 348 610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3 858 237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12 271 267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BEYER INVEST AS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TROLLA INVEST AS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TORGEIR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post@dahleblikk.no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www.dahleblikk.no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DAHLE BLIKK AS</a:t>
            </a:r>
          </a:p>
        </p:txBody>
      </p:sp>
    </p:spTree>
  </p:cSld>
  <p:clrMapOvr>
    <a:masterClrMapping xmlns:a="http://schemas.openxmlformats.org/drawingml/2006/main"/>
  </p:clrMapOvr>
</p:sld>
</file>