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17d60655e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e9537803748cc"/>
  </p:sldMasterIdLst>
  <p:sldIdLst>
    <p:sldId xmlns:r="http://schemas.openxmlformats.org/officeDocument/2006/relationships" id="256" r:id="Rc2ddeac120624c17"/>
    <p:sldId xmlns:r="http://schemas.openxmlformats.org/officeDocument/2006/relationships" id="257" r:id="R3d4c667d056342ec"/>
    <p:sldId xmlns:r="http://schemas.openxmlformats.org/officeDocument/2006/relationships" id="258" r:id="R1edce7b880564490"/>
    <p:sldId xmlns:r="http://schemas.openxmlformats.org/officeDocument/2006/relationships" id="259" r:id="R91aedd371f4948d0"/>
    <p:sldId xmlns:r="http://schemas.openxmlformats.org/officeDocument/2006/relationships" id="260" r:id="R9bc18c7e0944456e"/>
    <p:sldId xmlns:r="http://schemas.openxmlformats.org/officeDocument/2006/relationships" id="261" r:id="R865b5b8653b14ac6"/>
    <p:sldId xmlns:r="http://schemas.openxmlformats.org/officeDocument/2006/relationships" id="262" r:id="R8596ceee01ae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e9537803748cc" /><Relationship Type="http://schemas.openxmlformats.org/officeDocument/2006/relationships/slide" Target="/ppt/slides/slide1.xml" Id="Rc2ddeac120624c17" /><Relationship Type="http://schemas.openxmlformats.org/officeDocument/2006/relationships/slide" Target="/ppt/slides/slide2.xml" Id="R3d4c667d056342ec" /><Relationship Type="http://schemas.openxmlformats.org/officeDocument/2006/relationships/slide" Target="/ppt/slides/slide3.xml" Id="R1edce7b880564490" /><Relationship Type="http://schemas.openxmlformats.org/officeDocument/2006/relationships/slide" Target="/ppt/slides/slide4.xml" Id="R91aedd371f4948d0" /><Relationship Type="http://schemas.openxmlformats.org/officeDocument/2006/relationships/slide" Target="/ppt/slides/slide5.xml" Id="R9bc18c7e0944456e" /><Relationship Type="http://schemas.openxmlformats.org/officeDocument/2006/relationships/slide" Target="/ppt/slides/slide6.xml" Id="R865b5b8653b14ac6" /><Relationship Type="http://schemas.openxmlformats.org/officeDocument/2006/relationships/slide" Target="/ppt/slides/slide7.xml" Id="R8596ceee01ae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34b454788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ae77973d42e6" /><Relationship Type="http://schemas.openxmlformats.org/officeDocument/2006/relationships/theme" Target="/ppt/slideMasters/theme/theme1.xml" Id="R6ad3443006af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6ae77973d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e824fbee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092ddbcc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e33b51b3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cd46085fe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1c25b160a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2e8dd5a8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49a1abfb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 GROUP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10 246 857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−17 898 094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34 451 169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147 810 429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Torsnesveien 210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1634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94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976 082 850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 GROUP AS</a:t>
            </a:r>
          </a:p>
        </p:txBody>
      </p:sp>
    </p:spTree>
  </p:cSld>
  <p:clrMapOvr>
    <a:masterClrMapping xmlns:a="http://schemas.openxmlformats.org/drawingml/2006/main"/>
  </p:clrMapOvr>
</p:sld>
</file>