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c1f916316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9ffb04955b4aa7"/>
  </p:sldMasterIdLst>
  <p:sldIdLst>
    <p:sldId xmlns:r="http://schemas.openxmlformats.org/officeDocument/2006/relationships" id="256" r:id="Raaa28607b555463c"/>
    <p:sldId xmlns:r="http://schemas.openxmlformats.org/officeDocument/2006/relationships" id="257" r:id="R7b2f92c021194a67"/>
    <p:sldId xmlns:r="http://schemas.openxmlformats.org/officeDocument/2006/relationships" id="258" r:id="R0693da7c465a438e"/>
    <p:sldId xmlns:r="http://schemas.openxmlformats.org/officeDocument/2006/relationships" id="259" r:id="Raf578c44bac344ca"/>
    <p:sldId xmlns:r="http://schemas.openxmlformats.org/officeDocument/2006/relationships" id="260" r:id="R3425dd6b9b664bf9"/>
    <p:sldId xmlns:r="http://schemas.openxmlformats.org/officeDocument/2006/relationships" id="261" r:id="Ref9c5b7841e84cac"/>
    <p:sldId xmlns:r="http://schemas.openxmlformats.org/officeDocument/2006/relationships" id="262" r:id="R19767626692e4f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ffb04955b4aa7" /><Relationship Type="http://schemas.openxmlformats.org/officeDocument/2006/relationships/slide" Target="/ppt/slides/slide1.xml" Id="Raaa28607b555463c" /><Relationship Type="http://schemas.openxmlformats.org/officeDocument/2006/relationships/slide" Target="/ppt/slides/slide2.xml" Id="R7b2f92c021194a67" /><Relationship Type="http://schemas.openxmlformats.org/officeDocument/2006/relationships/slide" Target="/ppt/slides/slide3.xml" Id="R0693da7c465a438e" /><Relationship Type="http://schemas.openxmlformats.org/officeDocument/2006/relationships/slide" Target="/ppt/slides/slide4.xml" Id="Raf578c44bac344ca" /><Relationship Type="http://schemas.openxmlformats.org/officeDocument/2006/relationships/slide" Target="/ppt/slides/slide5.xml" Id="R3425dd6b9b664bf9" /><Relationship Type="http://schemas.openxmlformats.org/officeDocument/2006/relationships/slide" Target="/ppt/slides/slide6.xml" Id="Ref9c5b7841e84cac" /><Relationship Type="http://schemas.openxmlformats.org/officeDocument/2006/relationships/slide" Target="/ppt/slides/slide7.xml" Id="R19767626692e4f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40c053d18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eae82cbd74708" /><Relationship Type="http://schemas.openxmlformats.org/officeDocument/2006/relationships/theme" Target="/ppt/slideMasters/theme/theme1.xml" Id="R736ea768915441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deae82cbd7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0b0e18543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a675b70b343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2ba1e9da540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fa1bf6e4648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98a11731e4a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45a0a94e84a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a20e7754545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BULLDOZER MASKINLAG PRODUKSJON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BULLDOZER MASKINLAG PRODUKSJON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52 642 360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4 227 227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2 325 891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39 077 174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BULLDOZER MASKINLAG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976 091 701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PRODUKSJON AS</a:t>
            </a:r>
          </a:p>
        </p:txBody>
      </p:sp>
    </p:spTree>
  </p:cSld>
  <p:clrMapOvr>
    <a:masterClrMapping xmlns:a="http://schemas.openxmlformats.org/drawingml/2006/main"/>
  </p:clrMapOvr>
</p:sld>
</file>