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7f891c100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72e9c276944e3"/>
  </p:sldMasterIdLst>
  <p:sldIdLst>
    <p:sldId xmlns:r="http://schemas.openxmlformats.org/officeDocument/2006/relationships" id="256" r:id="Rbbdf1304a8234acd"/>
    <p:sldId xmlns:r="http://schemas.openxmlformats.org/officeDocument/2006/relationships" id="257" r:id="Rb607b9e027cb4306"/>
    <p:sldId xmlns:r="http://schemas.openxmlformats.org/officeDocument/2006/relationships" id="258" r:id="R6a41b51fd35b4cf0"/>
    <p:sldId xmlns:r="http://schemas.openxmlformats.org/officeDocument/2006/relationships" id="259" r:id="R8f343478cc994059"/>
    <p:sldId xmlns:r="http://schemas.openxmlformats.org/officeDocument/2006/relationships" id="260" r:id="R996b3ab0f9a64954"/>
    <p:sldId xmlns:r="http://schemas.openxmlformats.org/officeDocument/2006/relationships" id="261" r:id="R0a9a24dd48204a40"/>
    <p:sldId xmlns:r="http://schemas.openxmlformats.org/officeDocument/2006/relationships" id="262" r:id="R6082bee4c3db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72e9c276944e3" /><Relationship Type="http://schemas.openxmlformats.org/officeDocument/2006/relationships/slide" Target="/ppt/slides/slide1.xml" Id="Rbbdf1304a8234acd" /><Relationship Type="http://schemas.openxmlformats.org/officeDocument/2006/relationships/slide" Target="/ppt/slides/slide2.xml" Id="Rb607b9e027cb4306" /><Relationship Type="http://schemas.openxmlformats.org/officeDocument/2006/relationships/slide" Target="/ppt/slides/slide3.xml" Id="R6a41b51fd35b4cf0" /><Relationship Type="http://schemas.openxmlformats.org/officeDocument/2006/relationships/slide" Target="/ppt/slides/slide4.xml" Id="R8f343478cc994059" /><Relationship Type="http://schemas.openxmlformats.org/officeDocument/2006/relationships/slide" Target="/ppt/slides/slide5.xml" Id="R996b3ab0f9a64954" /><Relationship Type="http://schemas.openxmlformats.org/officeDocument/2006/relationships/slide" Target="/ppt/slides/slide6.xml" Id="R0a9a24dd48204a40" /><Relationship Type="http://schemas.openxmlformats.org/officeDocument/2006/relationships/slide" Target="/ppt/slides/slide7.xml" Id="R6082bee4c3db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3610a56a1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42d6585b42dc" /><Relationship Type="http://schemas.openxmlformats.org/officeDocument/2006/relationships/theme" Target="/ppt/slideMasters/theme/theme1.xml" Id="R57ab38e14666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c42d6585b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27f6d544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be1d5059a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dc7f2a4b9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37752cd5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ad0ac7e56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684d2fb44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d7f8870f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