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d437f7ab5040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8970a497af437f"/>
  </p:sldMasterIdLst>
  <p:sldIdLst>
    <p:sldId xmlns:r="http://schemas.openxmlformats.org/officeDocument/2006/relationships" id="256" r:id="Rc65e128397224576"/>
    <p:sldId xmlns:r="http://schemas.openxmlformats.org/officeDocument/2006/relationships" id="257" r:id="R6b96213b021547a0"/>
    <p:sldId xmlns:r="http://schemas.openxmlformats.org/officeDocument/2006/relationships" id="258" r:id="Ra271dfd4890c4302"/>
    <p:sldId xmlns:r="http://schemas.openxmlformats.org/officeDocument/2006/relationships" id="259" r:id="Rf50f094f674b4dae"/>
    <p:sldId xmlns:r="http://schemas.openxmlformats.org/officeDocument/2006/relationships" id="260" r:id="R9f8b98f249c341e3"/>
    <p:sldId xmlns:r="http://schemas.openxmlformats.org/officeDocument/2006/relationships" id="261" r:id="Refc8699718f047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8970a497af437f" /><Relationship Type="http://schemas.openxmlformats.org/officeDocument/2006/relationships/slide" Target="/ppt/slides/slide1.xml" Id="Rc65e128397224576" /><Relationship Type="http://schemas.openxmlformats.org/officeDocument/2006/relationships/slide" Target="/ppt/slides/slide2.xml" Id="R6b96213b021547a0" /><Relationship Type="http://schemas.openxmlformats.org/officeDocument/2006/relationships/slide" Target="/ppt/slides/slide3.xml" Id="Ra271dfd4890c4302" /><Relationship Type="http://schemas.openxmlformats.org/officeDocument/2006/relationships/slide" Target="/ppt/slides/slide4.xml" Id="Rf50f094f674b4dae" /><Relationship Type="http://schemas.openxmlformats.org/officeDocument/2006/relationships/slide" Target="/ppt/slides/slide5.xml" Id="R9f8b98f249c341e3" /><Relationship Type="http://schemas.openxmlformats.org/officeDocument/2006/relationships/slide" Target="/ppt/slides/slide6.xml" Id="Refc8699718f047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4df55350fb40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44e2831244155" /><Relationship Type="http://schemas.openxmlformats.org/officeDocument/2006/relationships/theme" Target="/ppt/slideMasters/theme/theme1.xml" Id="R9521c8cae4bf4a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444e28312441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3838c292a4e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6485149f447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f42e81b5c4b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93d0f210647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d9cb639d247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f4fe0f77b4a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RD BLIKK OG VENTILASJON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RD BLIKK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RD BLIKK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RD BLIKK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RD BLIKK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RD BLIKK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Nardovegen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roger@rdblikk.no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www.rdblikk.no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976 098 331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RD BLIKK OG VENTILASJON AS</a:t>
            </a:r>
          </a:p>
        </p:txBody>
      </p:sp>
    </p:spTree>
  </p:cSld>
  <p:clrMapOvr>
    <a:masterClrMapping xmlns:a="http://schemas.openxmlformats.org/drawingml/2006/main"/>
  </p:clrMapOvr>
</p:sld>
</file>