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bd361a49a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ebaf16a6941ab"/>
  </p:sldMasterIdLst>
  <p:sldIdLst>
    <p:sldId xmlns:r="http://schemas.openxmlformats.org/officeDocument/2006/relationships" id="256" r:id="R62ebe534d5f040ad"/>
    <p:sldId xmlns:r="http://schemas.openxmlformats.org/officeDocument/2006/relationships" id="257" r:id="R33314103b2e849a7"/>
    <p:sldId xmlns:r="http://schemas.openxmlformats.org/officeDocument/2006/relationships" id="258" r:id="R563ea914fbbd428e"/>
    <p:sldId xmlns:r="http://schemas.openxmlformats.org/officeDocument/2006/relationships" id="259" r:id="Rff171ed3b08f408b"/>
    <p:sldId xmlns:r="http://schemas.openxmlformats.org/officeDocument/2006/relationships" id="260" r:id="R23f4c45185714bba"/>
    <p:sldId xmlns:r="http://schemas.openxmlformats.org/officeDocument/2006/relationships" id="261" r:id="Rfd27f025b54d4da5"/>
    <p:sldId xmlns:r="http://schemas.openxmlformats.org/officeDocument/2006/relationships" id="262" r:id="Rf92fc56f05f6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ebaf16a6941ab" /><Relationship Type="http://schemas.openxmlformats.org/officeDocument/2006/relationships/slide" Target="/ppt/slides/slide1.xml" Id="R62ebe534d5f040ad" /><Relationship Type="http://schemas.openxmlformats.org/officeDocument/2006/relationships/slide" Target="/ppt/slides/slide2.xml" Id="R33314103b2e849a7" /><Relationship Type="http://schemas.openxmlformats.org/officeDocument/2006/relationships/slide" Target="/ppt/slides/slide3.xml" Id="R563ea914fbbd428e" /><Relationship Type="http://schemas.openxmlformats.org/officeDocument/2006/relationships/slide" Target="/ppt/slides/slide4.xml" Id="Rff171ed3b08f408b" /><Relationship Type="http://schemas.openxmlformats.org/officeDocument/2006/relationships/slide" Target="/ppt/slides/slide5.xml" Id="R23f4c45185714bba" /><Relationship Type="http://schemas.openxmlformats.org/officeDocument/2006/relationships/slide" Target="/ppt/slides/slide6.xml" Id="Rfd27f025b54d4da5" /><Relationship Type="http://schemas.openxmlformats.org/officeDocument/2006/relationships/slide" Target="/ppt/slides/slide7.xml" Id="Rf92fc56f05f6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c1d7b9bdf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c17a1e404f5e" /><Relationship Type="http://schemas.openxmlformats.org/officeDocument/2006/relationships/theme" Target="/ppt/slideMasters/theme/theme1.xml" Id="R2cc0f6aef117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6c17a1e40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95ca110c45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b6eedcf57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2236795d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b302077f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730f8564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0cb5590f43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63680d4c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RD BLIKK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RD BLIKK OG VENTILASJON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6 086 658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RD BLIKK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Nardovegen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roger@rdblikk.no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www.rdblikk.no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976 098 331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RD BLIKK OG VENTILASJON AS</a:t>
            </a:r>
          </a:p>
        </p:txBody>
      </p:sp>
    </p:spTree>
  </p:cSld>
  <p:clrMapOvr>
    <a:masterClrMapping xmlns:a="http://schemas.openxmlformats.org/drawingml/2006/main"/>
  </p:clrMapOvr>
</p:sld>
</file>