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667dce92a74c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9b02f848d24ad0"/>
  </p:sldMasterIdLst>
  <p:sldIdLst>
    <p:sldId xmlns:r="http://schemas.openxmlformats.org/officeDocument/2006/relationships" id="256" r:id="R32e5aa54bff94d73"/>
    <p:sldId xmlns:r="http://schemas.openxmlformats.org/officeDocument/2006/relationships" id="257" r:id="R4477313c11c34dd9"/>
    <p:sldId xmlns:r="http://schemas.openxmlformats.org/officeDocument/2006/relationships" id="258" r:id="R07229e72cf5248ad"/>
    <p:sldId xmlns:r="http://schemas.openxmlformats.org/officeDocument/2006/relationships" id="259" r:id="R7943b7051f274102"/>
    <p:sldId xmlns:r="http://schemas.openxmlformats.org/officeDocument/2006/relationships" id="260" r:id="R298c995ef60147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9b02f848d24ad0" /><Relationship Type="http://schemas.openxmlformats.org/officeDocument/2006/relationships/slide" Target="/ppt/slides/slide1.xml" Id="R32e5aa54bff94d73" /><Relationship Type="http://schemas.openxmlformats.org/officeDocument/2006/relationships/slide" Target="/ppt/slides/slide2.xml" Id="R4477313c11c34dd9" /><Relationship Type="http://schemas.openxmlformats.org/officeDocument/2006/relationships/slide" Target="/ppt/slides/slide3.xml" Id="R07229e72cf5248ad" /><Relationship Type="http://schemas.openxmlformats.org/officeDocument/2006/relationships/slide" Target="/ppt/slides/slide4.xml" Id="R7943b7051f274102" /><Relationship Type="http://schemas.openxmlformats.org/officeDocument/2006/relationships/slide" Target="/ppt/slides/slide5.xml" Id="R298c995ef60147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7ad123ce0e40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72f8472ec46e5" /><Relationship Type="http://schemas.openxmlformats.org/officeDocument/2006/relationships/theme" Target="/ppt/slideMasters/theme/theme1.xml" Id="Rd1e290eeea7b4f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672f8472ec46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5502d7c674b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50505536f4e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83aae9abe40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ba999929c48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89f07c68346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NEDSTRAND BYGDEUNGDOMSLAG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BYGDEUNGDOMSLAG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NEDSTRAND BYGDEUNGDOMSLAG ble etablert [år] og holder til i Nedstrand.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BYGDEUNGDOMSLAG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BYGDEUNGDOMSLAG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BYGDEUNGDOMSLAG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Bygdehuset Hinderåvåg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5560 Nedstrand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976 120 140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BYGDEUNGDOMSLAG</a:t>
            </a:r>
          </a:p>
        </p:txBody>
      </p:sp>
    </p:spTree>
  </p:cSld>
  <p:clrMapOvr>
    <a:masterClrMapping xmlns:a="http://schemas.openxmlformats.org/drawingml/2006/main"/>
  </p:clrMapOvr>
</p:sld>
</file>