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05364759a742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7615f2e92c4df7"/>
  </p:sldMasterIdLst>
  <p:sldIdLst>
    <p:sldId xmlns:r="http://schemas.openxmlformats.org/officeDocument/2006/relationships" id="256" r:id="R443ff76d19b14383"/>
    <p:sldId xmlns:r="http://schemas.openxmlformats.org/officeDocument/2006/relationships" id="257" r:id="R9d97ee07f82b40fa"/>
    <p:sldId xmlns:r="http://schemas.openxmlformats.org/officeDocument/2006/relationships" id="258" r:id="Re4d696827f134561"/>
    <p:sldId xmlns:r="http://schemas.openxmlformats.org/officeDocument/2006/relationships" id="259" r:id="R2c523aeacbb54f6e"/>
    <p:sldId xmlns:r="http://schemas.openxmlformats.org/officeDocument/2006/relationships" id="260" r:id="R20836be6aba6409c"/>
    <p:sldId xmlns:r="http://schemas.openxmlformats.org/officeDocument/2006/relationships" id="261" r:id="R5d3a20bbb2a344ce"/>
    <p:sldId xmlns:r="http://schemas.openxmlformats.org/officeDocument/2006/relationships" id="262" r:id="R717f1f5cf8cd4e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615f2e92c4df7" /><Relationship Type="http://schemas.openxmlformats.org/officeDocument/2006/relationships/slide" Target="/ppt/slides/slide1.xml" Id="R443ff76d19b14383" /><Relationship Type="http://schemas.openxmlformats.org/officeDocument/2006/relationships/slide" Target="/ppt/slides/slide2.xml" Id="R9d97ee07f82b40fa" /><Relationship Type="http://schemas.openxmlformats.org/officeDocument/2006/relationships/slide" Target="/ppt/slides/slide3.xml" Id="Re4d696827f134561" /><Relationship Type="http://schemas.openxmlformats.org/officeDocument/2006/relationships/slide" Target="/ppt/slides/slide4.xml" Id="R2c523aeacbb54f6e" /><Relationship Type="http://schemas.openxmlformats.org/officeDocument/2006/relationships/slide" Target="/ppt/slides/slide5.xml" Id="R20836be6aba6409c" /><Relationship Type="http://schemas.openxmlformats.org/officeDocument/2006/relationships/slide" Target="/ppt/slides/slide6.xml" Id="R5d3a20bbb2a344ce" /><Relationship Type="http://schemas.openxmlformats.org/officeDocument/2006/relationships/slide" Target="/ppt/slides/slide7.xml" Id="R717f1f5cf8cd4e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b8c790ee14c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9c40d94ed4c40" /><Relationship Type="http://schemas.openxmlformats.org/officeDocument/2006/relationships/theme" Target="/ppt/slideMasters/theme/theme1.xml" Id="R9109a78ed35442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b9c40d94ed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a67e72fde4b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77b8d03224c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f377b1eb447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55b36d1fc43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6e898dabd4d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a301a893346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8d691258e42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BIONDI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BIONDI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1 079 700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1 082 154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2 082 154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HANS CHRISTIAN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 TORE ARNFINN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Fåberggata 155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05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hcd@hcdahl.no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976 122 305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