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88833cb46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5276be1604cac"/>
  </p:sldMasterIdLst>
  <p:sldIdLst>
    <p:sldId xmlns:r="http://schemas.openxmlformats.org/officeDocument/2006/relationships" id="256" r:id="Re9ff97090a2542bf"/>
    <p:sldId xmlns:r="http://schemas.openxmlformats.org/officeDocument/2006/relationships" id="257" r:id="R6cb54e3b823d4167"/>
    <p:sldId xmlns:r="http://schemas.openxmlformats.org/officeDocument/2006/relationships" id="258" r:id="Rfc15b1e95ae14593"/>
    <p:sldId xmlns:r="http://schemas.openxmlformats.org/officeDocument/2006/relationships" id="259" r:id="Rd30aa703775d40bd"/>
    <p:sldId xmlns:r="http://schemas.openxmlformats.org/officeDocument/2006/relationships" id="260" r:id="Rc043cedd3dc94d77"/>
    <p:sldId xmlns:r="http://schemas.openxmlformats.org/officeDocument/2006/relationships" id="261" r:id="R3412a6db900040ae"/>
    <p:sldId xmlns:r="http://schemas.openxmlformats.org/officeDocument/2006/relationships" id="262" r:id="R0e2a721cc841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5276be1604cac" /><Relationship Type="http://schemas.openxmlformats.org/officeDocument/2006/relationships/slide" Target="/ppt/slides/slide1.xml" Id="Re9ff97090a2542bf" /><Relationship Type="http://schemas.openxmlformats.org/officeDocument/2006/relationships/slide" Target="/ppt/slides/slide2.xml" Id="R6cb54e3b823d4167" /><Relationship Type="http://schemas.openxmlformats.org/officeDocument/2006/relationships/slide" Target="/ppt/slides/slide3.xml" Id="Rfc15b1e95ae14593" /><Relationship Type="http://schemas.openxmlformats.org/officeDocument/2006/relationships/slide" Target="/ppt/slides/slide4.xml" Id="Rd30aa703775d40bd" /><Relationship Type="http://schemas.openxmlformats.org/officeDocument/2006/relationships/slide" Target="/ppt/slides/slide5.xml" Id="Rc043cedd3dc94d77" /><Relationship Type="http://schemas.openxmlformats.org/officeDocument/2006/relationships/slide" Target="/ppt/slides/slide6.xml" Id="R3412a6db900040ae" /><Relationship Type="http://schemas.openxmlformats.org/officeDocument/2006/relationships/slide" Target="/ppt/slides/slide7.xml" Id="R0e2a721cc841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007f4e6f1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077acf5c4aca" /><Relationship Type="http://schemas.openxmlformats.org/officeDocument/2006/relationships/theme" Target="/ppt/slideMasters/theme/theme1.xml" Id="R4ac29998bf79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7077acf5c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4f93748e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3ef0925e6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b6e1fc18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d687cc46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b89fc358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b5e23f5e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5bcfbd127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BYGG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7 252 325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HERMUNDSTAD OVE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GERD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HELGE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KJELL GUNNAR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TORE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BYGG AS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3652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24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info@rognebygg.no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976 135 253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ROGNE BYGG AS</a:t>
            </a:r>
          </a:p>
        </p:txBody>
      </p:sp>
    </p:spTree>
  </p:cSld>
  <p:clrMapOvr>
    <a:masterClrMapping xmlns:a="http://schemas.openxmlformats.org/drawingml/2006/main"/>
  </p:clrMapOvr>
</p:sld>
</file>