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f261cd9c4948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ed485a63034ba0"/>
  </p:sldMasterIdLst>
  <p:sldIdLst>
    <p:sldId xmlns:r="http://schemas.openxmlformats.org/officeDocument/2006/relationships" id="256" r:id="R05b9731959954234"/>
    <p:sldId xmlns:r="http://schemas.openxmlformats.org/officeDocument/2006/relationships" id="257" r:id="Rfbf4631483ff4447"/>
    <p:sldId xmlns:r="http://schemas.openxmlformats.org/officeDocument/2006/relationships" id="258" r:id="Rac30d56a5fb241bc"/>
    <p:sldId xmlns:r="http://schemas.openxmlformats.org/officeDocument/2006/relationships" id="259" r:id="R2e51dbcf872348f5"/>
    <p:sldId xmlns:r="http://schemas.openxmlformats.org/officeDocument/2006/relationships" id="260" r:id="R5e71847fc6ab48ac"/>
    <p:sldId xmlns:r="http://schemas.openxmlformats.org/officeDocument/2006/relationships" id="261" r:id="R439a3a2f4b0946ec"/>
    <p:sldId xmlns:r="http://schemas.openxmlformats.org/officeDocument/2006/relationships" id="262" r:id="R38f4338e2a3344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d485a63034ba0" /><Relationship Type="http://schemas.openxmlformats.org/officeDocument/2006/relationships/slide" Target="/ppt/slides/slide1.xml" Id="R05b9731959954234" /><Relationship Type="http://schemas.openxmlformats.org/officeDocument/2006/relationships/slide" Target="/ppt/slides/slide2.xml" Id="Rfbf4631483ff4447" /><Relationship Type="http://schemas.openxmlformats.org/officeDocument/2006/relationships/slide" Target="/ppt/slides/slide3.xml" Id="Rac30d56a5fb241bc" /><Relationship Type="http://schemas.openxmlformats.org/officeDocument/2006/relationships/slide" Target="/ppt/slides/slide4.xml" Id="R2e51dbcf872348f5" /><Relationship Type="http://schemas.openxmlformats.org/officeDocument/2006/relationships/slide" Target="/ppt/slides/slide5.xml" Id="R5e71847fc6ab48ac" /><Relationship Type="http://schemas.openxmlformats.org/officeDocument/2006/relationships/slide" Target="/ppt/slides/slide6.xml" Id="R439a3a2f4b0946ec" /><Relationship Type="http://schemas.openxmlformats.org/officeDocument/2006/relationships/slide" Target="/ppt/slides/slide7.xml" Id="R38f4338e2a3344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f5920b3414f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5116764274d6f" /><Relationship Type="http://schemas.openxmlformats.org/officeDocument/2006/relationships/theme" Target="/ppt/slideMasters/theme/theme1.xml" Id="Rf021ce86a70b43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95116764274d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901b1d83045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8ab0d36f44e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334d0676043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d33fa225b42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44be6071746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fc0c9d80f40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0f137556f4f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MINIMASKIN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MINIMASKIN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MINIMASKIN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MINIMASKIN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MINIMASKIN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MINIMASKIN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52 253 179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616 740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260 312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6 146 238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19 633 210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MINIMASKIN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RIISNES 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EIRIK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MINIMASKIN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29 04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976 139 186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MINIMASKIN AS</a:t>
            </a:r>
          </a:p>
        </p:txBody>
      </p:sp>
    </p:spTree>
  </p:cSld>
  <p:clrMapOvr>
    <a:masterClrMapping xmlns:a="http://schemas.openxmlformats.org/drawingml/2006/main"/>
  </p:clrMapOvr>
</p:sld>
</file>