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c55bfae6b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250e23ed84db9"/>
  </p:sldMasterIdLst>
  <p:sldIdLst>
    <p:sldId xmlns:r="http://schemas.openxmlformats.org/officeDocument/2006/relationships" id="256" r:id="Rad5a2f67b773486b"/>
    <p:sldId xmlns:r="http://schemas.openxmlformats.org/officeDocument/2006/relationships" id="257" r:id="Rbcbc0a84d44a4569"/>
    <p:sldId xmlns:r="http://schemas.openxmlformats.org/officeDocument/2006/relationships" id="258" r:id="Rbd50457ba5574f1d"/>
    <p:sldId xmlns:r="http://schemas.openxmlformats.org/officeDocument/2006/relationships" id="259" r:id="R5430db8505c84f9e"/>
    <p:sldId xmlns:r="http://schemas.openxmlformats.org/officeDocument/2006/relationships" id="260" r:id="Rac4d2cc57aa147d1"/>
    <p:sldId xmlns:r="http://schemas.openxmlformats.org/officeDocument/2006/relationships" id="261" r:id="R6e1693f91c72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250e23ed84db9" /><Relationship Type="http://schemas.openxmlformats.org/officeDocument/2006/relationships/slide" Target="/ppt/slides/slide1.xml" Id="Rad5a2f67b773486b" /><Relationship Type="http://schemas.openxmlformats.org/officeDocument/2006/relationships/slide" Target="/ppt/slides/slide2.xml" Id="Rbcbc0a84d44a4569" /><Relationship Type="http://schemas.openxmlformats.org/officeDocument/2006/relationships/slide" Target="/ppt/slides/slide3.xml" Id="Rbd50457ba5574f1d" /><Relationship Type="http://schemas.openxmlformats.org/officeDocument/2006/relationships/slide" Target="/ppt/slides/slide4.xml" Id="R5430db8505c84f9e" /><Relationship Type="http://schemas.openxmlformats.org/officeDocument/2006/relationships/slide" Target="/ppt/slides/slide5.xml" Id="Rac4d2cc57aa147d1" /><Relationship Type="http://schemas.openxmlformats.org/officeDocument/2006/relationships/slide" Target="/ppt/slides/slide6.xml" Id="R6e1693f91c72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c9d7fa68b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e00ec5ef4e5c" /><Relationship Type="http://schemas.openxmlformats.org/officeDocument/2006/relationships/theme" Target="/ppt/slideMasters/theme/theme1.xml" Id="R951e160ffcfd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9e00ec5ef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bb1c84a05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880c65322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86620ec44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7390c4f0e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0e9c44bed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151200172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