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270072f16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0b093f1e74962"/>
  </p:sldMasterIdLst>
  <p:sldIdLst>
    <p:sldId xmlns:r="http://schemas.openxmlformats.org/officeDocument/2006/relationships" id="256" r:id="R770a55e4c7214de2"/>
    <p:sldId xmlns:r="http://schemas.openxmlformats.org/officeDocument/2006/relationships" id="257" r:id="R70c601833987464a"/>
    <p:sldId xmlns:r="http://schemas.openxmlformats.org/officeDocument/2006/relationships" id="258" r:id="R847ff348f4c74033"/>
    <p:sldId xmlns:r="http://schemas.openxmlformats.org/officeDocument/2006/relationships" id="259" r:id="Red11a79a67d04907"/>
    <p:sldId xmlns:r="http://schemas.openxmlformats.org/officeDocument/2006/relationships" id="260" r:id="R68858d56d4c843fc"/>
    <p:sldId xmlns:r="http://schemas.openxmlformats.org/officeDocument/2006/relationships" id="261" r:id="R34201112e51e47cf"/>
    <p:sldId xmlns:r="http://schemas.openxmlformats.org/officeDocument/2006/relationships" id="262" r:id="R53c9c273a202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0b093f1e74962" /><Relationship Type="http://schemas.openxmlformats.org/officeDocument/2006/relationships/slide" Target="/ppt/slides/slide1.xml" Id="R770a55e4c7214de2" /><Relationship Type="http://schemas.openxmlformats.org/officeDocument/2006/relationships/slide" Target="/ppt/slides/slide2.xml" Id="R70c601833987464a" /><Relationship Type="http://schemas.openxmlformats.org/officeDocument/2006/relationships/slide" Target="/ppt/slides/slide3.xml" Id="R847ff348f4c74033" /><Relationship Type="http://schemas.openxmlformats.org/officeDocument/2006/relationships/slide" Target="/ppt/slides/slide4.xml" Id="Red11a79a67d04907" /><Relationship Type="http://schemas.openxmlformats.org/officeDocument/2006/relationships/slide" Target="/ppt/slides/slide5.xml" Id="R68858d56d4c843fc" /><Relationship Type="http://schemas.openxmlformats.org/officeDocument/2006/relationships/slide" Target="/ppt/slides/slide6.xml" Id="R34201112e51e47cf" /><Relationship Type="http://schemas.openxmlformats.org/officeDocument/2006/relationships/slide" Target="/ppt/slides/slide7.xml" Id="R53c9c273a202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12e012ca848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7ec04160046ee" /><Relationship Type="http://schemas.openxmlformats.org/officeDocument/2006/relationships/theme" Target="/ppt/slideMasters/theme/theme1.xml" Id="R05829603fddc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7ec041600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9ec99acdf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d0b0102c7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0d7669752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9fc8cfa76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582a2b341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9ad608c9a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5fd9feeb2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MEDIVERSE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19 598 478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19 848 492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GJESTLAND JARAND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