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3f156203e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fe166fd9f4491"/>
  </p:sldMasterIdLst>
  <p:sldIdLst>
    <p:sldId xmlns:r="http://schemas.openxmlformats.org/officeDocument/2006/relationships" id="256" r:id="Re63ec9b886f54592"/>
    <p:sldId xmlns:r="http://schemas.openxmlformats.org/officeDocument/2006/relationships" id="257" r:id="Re0e133ac034143c0"/>
    <p:sldId xmlns:r="http://schemas.openxmlformats.org/officeDocument/2006/relationships" id="258" r:id="R8416945b3c5c467b"/>
    <p:sldId xmlns:r="http://schemas.openxmlformats.org/officeDocument/2006/relationships" id="259" r:id="Rf12430847f7e48bf"/>
    <p:sldId xmlns:r="http://schemas.openxmlformats.org/officeDocument/2006/relationships" id="260" r:id="R82d6508d88f54d9a"/>
    <p:sldId xmlns:r="http://schemas.openxmlformats.org/officeDocument/2006/relationships" id="261" r:id="R87cb16d0d93345a0"/>
    <p:sldId xmlns:r="http://schemas.openxmlformats.org/officeDocument/2006/relationships" id="262" r:id="R527509794e03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fe166fd9f4491" /><Relationship Type="http://schemas.openxmlformats.org/officeDocument/2006/relationships/slide" Target="/ppt/slides/slide1.xml" Id="Re63ec9b886f54592" /><Relationship Type="http://schemas.openxmlformats.org/officeDocument/2006/relationships/slide" Target="/ppt/slides/slide2.xml" Id="Re0e133ac034143c0" /><Relationship Type="http://schemas.openxmlformats.org/officeDocument/2006/relationships/slide" Target="/ppt/slides/slide3.xml" Id="R8416945b3c5c467b" /><Relationship Type="http://schemas.openxmlformats.org/officeDocument/2006/relationships/slide" Target="/ppt/slides/slide4.xml" Id="Rf12430847f7e48bf" /><Relationship Type="http://schemas.openxmlformats.org/officeDocument/2006/relationships/slide" Target="/ppt/slides/slide5.xml" Id="R82d6508d88f54d9a" /><Relationship Type="http://schemas.openxmlformats.org/officeDocument/2006/relationships/slide" Target="/ppt/slides/slide6.xml" Id="R87cb16d0d93345a0" /><Relationship Type="http://schemas.openxmlformats.org/officeDocument/2006/relationships/slide" Target="/ppt/slides/slide7.xml" Id="R527509794e03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a142e4e2b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73cb0a414bf6" /><Relationship Type="http://schemas.openxmlformats.org/officeDocument/2006/relationships/theme" Target="/ppt/slideMasters/theme/theme1.xml" Id="R2f72f60c4a0c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773cb0a41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e1c98311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b9143516e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f4305314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2f9b078f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6b4503e3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e3edc755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fd197a0e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SCOTT 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ALISTAIR 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