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f594a41ad144df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817fe6d98584eb9"/>
  </p:sldMasterIdLst>
  <p:sldIdLst>
    <p:sldId xmlns:r="http://schemas.openxmlformats.org/officeDocument/2006/relationships" id="256" r:id="Rf1ccb30f8e3043d7"/>
    <p:sldId xmlns:r="http://schemas.openxmlformats.org/officeDocument/2006/relationships" id="257" r:id="R7ae5198d79d54c2c"/>
    <p:sldId xmlns:r="http://schemas.openxmlformats.org/officeDocument/2006/relationships" id="258" r:id="R79d5457157444bf7"/>
    <p:sldId xmlns:r="http://schemas.openxmlformats.org/officeDocument/2006/relationships" id="259" r:id="R74be2d0dc69a4f8c"/>
    <p:sldId xmlns:r="http://schemas.openxmlformats.org/officeDocument/2006/relationships" id="260" r:id="R674cedaba87b4518"/>
    <p:sldId xmlns:r="http://schemas.openxmlformats.org/officeDocument/2006/relationships" id="261" r:id="R1d2d6fd309594715"/>
    <p:sldId xmlns:r="http://schemas.openxmlformats.org/officeDocument/2006/relationships" id="262" r:id="R6e14ec596365452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817fe6d98584eb9" /><Relationship Type="http://schemas.openxmlformats.org/officeDocument/2006/relationships/slide" Target="/ppt/slides/slide1.xml" Id="Rf1ccb30f8e3043d7" /><Relationship Type="http://schemas.openxmlformats.org/officeDocument/2006/relationships/slide" Target="/ppt/slides/slide2.xml" Id="R7ae5198d79d54c2c" /><Relationship Type="http://schemas.openxmlformats.org/officeDocument/2006/relationships/slide" Target="/ppt/slides/slide3.xml" Id="R79d5457157444bf7" /><Relationship Type="http://schemas.openxmlformats.org/officeDocument/2006/relationships/slide" Target="/ppt/slides/slide4.xml" Id="R74be2d0dc69a4f8c" /><Relationship Type="http://schemas.openxmlformats.org/officeDocument/2006/relationships/slide" Target="/ppt/slides/slide5.xml" Id="R674cedaba87b4518" /><Relationship Type="http://schemas.openxmlformats.org/officeDocument/2006/relationships/slide" Target="/ppt/slides/slide6.xml" Id="R1d2d6fd309594715" /><Relationship Type="http://schemas.openxmlformats.org/officeDocument/2006/relationships/slide" Target="/ppt/slides/slide7.xml" Id="R6e14ec596365452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a1cdcbd1160476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540223a60e455f" /><Relationship Type="http://schemas.openxmlformats.org/officeDocument/2006/relationships/theme" Target="/ppt/slideMasters/theme/theme1.xml" Id="R5ed7cbe2a82e422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7540223a60e455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122cb67bf24d4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850ab7d8c745a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00e761d43e4fd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e2f114c563498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6a7a7742ee40e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9c19129b5c48c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ae85f6d504432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JAMES MCGOWAN GOLF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JAMES MCGOWAN GOLF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JAMES MCGOWAN GOLF AS ble etablert [år] og holder til i Drøbak.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JAMES MCGOWAN GOLF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JAMES MCGOWAN GOLF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JAMES MCGOWAN GOLF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6 332 163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947 140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632 863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4 595 781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5 687 653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JAMES MCGOWAN GOLF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JAMES ANDREW MC GOWAN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JAMES MCGOWAN GOLF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2C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1440 Drøbak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64 90 59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jin@online.no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976 145 380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JAMES MCGOWAN GOLF AS</a:t>
            </a:r>
          </a:p>
        </p:txBody>
      </p:sp>
    </p:spTree>
  </p:cSld>
  <p:clrMapOvr>
    <a:masterClrMapping xmlns:a="http://schemas.openxmlformats.org/drawingml/2006/main"/>
  </p:clrMapOvr>
</p:sld>
</file>