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e52e18161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ee0067f534f47"/>
  </p:sldMasterIdLst>
  <p:sldIdLst>
    <p:sldId xmlns:r="http://schemas.openxmlformats.org/officeDocument/2006/relationships" id="256" r:id="R2855c24657854229"/>
    <p:sldId xmlns:r="http://schemas.openxmlformats.org/officeDocument/2006/relationships" id="257" r:id="R9a8abf445d934be3"/>
    <p:sldId xmlns:r="http://schemas.openxmlformats.org/officeDocument/2006/relationships" id="258" r:id="Rdcf8cb52fba445e2"/>
    <p:sldId xmlns:r="http://schemas.openxmlformats.org/officeDocument/2006/relationships" id="259" r:id="Ra72daf9a20de4098"/>
    <p:sldId xmlns:r="http://schemas.openxmlformats.org/officeDocument/2006/relationships" id="260" r:id="R5a27b337f9014f15"/>
    <p:sldId xmlns:r="http://schemas.openxmlformats.org/officeDocument/2006/relationships" id="261" r:id="Rbc4fca809f8f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ee0067f534f47" /><Relationship Type="http://schemas.openxmlformats.org/officeDocument/2006/relationships/slide" Target="/ppt/slides/slide1.xml" Id="R2855c24657854229" /><Relationship Type="http://schemas.openxmlformats.org/officeDocument/2006/relationships/slide" Target="/ppt/slides/slide2.xml" Id="R9a8abf445d934be3" /><Relationship Type="http://schemas.openxmlformats.org/officeDocument/2006/relationships/slide" Target="/ppt/slides/slide3.xml" Id="Rdcf8cb52fba445e2" /><Relationship Type="http://schemas.openxmlformats.org/officeDocument/2006/relationships/slide" Target="/ppt/slides/slide4.xml" Id="Ra72daf9a20de4098" /><Relationship Type="http://schemas.openxmlformats.org/officeDocument/2006/relationships/slide" Target="/ppt/slides/slide5.xml" Id="R5a27b337f9014f15" /><Relationship Type="http://schemas.openxmlformats.org/officeDocument/2006/relationships/slide" Target="/ppt/slides/slide6.xml" Id="Rbc4fca809f8f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7ff008e32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006066264b21" /><Relationship Type="http://schemas.openxmlformats.org/officeDocument/2006/relationships/theme" Target="/ppt/slideMasters/theme/theme1.xml" Id="R7eb36c65acf6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9200606626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52d5c50f2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8c97ee572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f2d98da244a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7bee1b7f7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c807995e5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20fb71e05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HERMAN HORNS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HERMAN HORNS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149 218 291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99 814 347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99 814 347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940 349 679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991 250 313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976 146 506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