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c25d68aed7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301b9007f49d3"/>
  </p:sldMasterIdLst>
  <p:sldIdLst>
    <p:sldId xmlns:r="http://schemas.openxmlformats.org/officeDocument/2006/relationships" id="256" r:id="R6cf754c92aa8457b"/>
    <p:sldId xmlns:r="http://schemas.openxmlformats.org/officeDocument/2006/relationships" id="257" r:id="R11f732f88b994ddb"/>
    <p:sldId xmlns:r="http://schemas.openxmlformats.org/officeDocument/2006/relationships" id="258" r:id="R283ffd08d4ac4080"/>
    <p:sldId xmlns:r="http://schemas.openxmlformats.org/officeDocument/2006/relationships" id="259" r:id="Rfaa690607e844cd0"/>
    <p:sldId xmlns:r="http://schemas.openxmlformats.org/officeDocument/2006/relationships" id="260" r:id="R16793ef0e84244ea"/>
    <p:sldId xmlns:r="http://schemas.openxmlformats.org/officeDocument/2006/relationships" id="261" r:id="R9dc2e01c8735474b"/>
    <p:sldId xmlns:r="http://schemas.openxmlformats.org/officeDocument/2006/relationships" id="262" r:id="R8886a0898944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301b9007f49d3" /><Relationship Type="http://schemas.openxmlformats.org/officeDocument/2006/relationships/slide" Target="/ppt/slides/slide1.xml" Id="R6cf754c92aa8457b" /><Relationship Type="http://schemas.openxmlformats.org/officeDocument/2006/relationships/slide" Target="/ppt/slides/slide2.xml" Id="R11f732f88b994ddb" /><Relationship Type="http://schemas.openxmlformats.org/officeDocument/2006/relationships/slide" Target="/ppt/slides/slide3.xml" Id="R283ffd08d4ac4080" /><Relationship Type="http://schemas.openxmlformats.org/officeDocument/2006/relationships/slide" Target="/ppt/slides/slide4.xml" Id="Rfaa690607e844cd0" /><Relationship Type="http://schemas.openxmlformats.org/officeDocument/2006/relationships/slide" Target="/ppt/slides/slide5.xml" Id="R16793ef0e84244ea" /><Relationship Type="http://schemas.openxmlformats.org/officeDocument/2006/relationships/slide" Target="/ppt/slides/slide6.xml" Id="R9dc2e01c8735474b" /><Relationship Type="http://schemas.openxmlformats.org/officeDocument/2006/relationships/slide" Target="/ppt/slides/slide7.xml" Id="R8886a0898944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7e3f72a63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775cb74b4507" /><Relationship Type="http://schemas.openxmlformats.org/officeDocument/2006/relationships/theme" Target="/ppt/slideMasters/theme/theme1.xml" Id="R2480e29cd8cc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8775cb74b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4db0fbd1f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0c49626d6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2e12c4edf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6bde2bf146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f6e6ec38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1fe4711fa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f6542a6d0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WERNER BARTH BADEMILJØ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BARTH BADEMILJØ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15 364 248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4 983 855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WERNER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HANNE KRISTIN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CAMILLA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BARTH-LEIKVOLD HELENA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54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976 148 983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WERNER BARTH BADEMILJØ AS</a:t>
            </a:r>
          </a:p>
        </p:txBody>
      </p:sp>
    </p:spTree>
  </p:cSld>
  <p:clrMapOvr>
    <a:masterClrMapping xmlns:a="http://schemas.openxmlformats.org/drawingml/2006/main"/>
  </p:clrMapOvr>
</p:sld>
</file>