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f1874ca6f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b69ed4b464dd8"/>
  </p:sldMasterIdLst>
  <p:sldIdLst>
    <p:sldId xmlns:r="http://schemas.openxmlformats.org/officeDocument/2006/relationships" id="256" r:id="R2bc21d49bf8944c3"/>
    <p:sldId xmlns:r="http://schemas.openxmlformats.org/officeDocument/2006/relationships" id="257" r:id="Rf8bb4ce51a7c4829"/>
    <p:sldId xmlns:r="http://schemas.openxmlformats.org/officeDocument/2006/relationships" id="258" r:id="Rdb7db59c39fe44a4"/>
    <p:sldId xmlns:r="http://schemas.openxmlformats.org/officeDocument/2006/relationships" id="259" r:id="R98c08e7e2bb14f9e"/>
    <p:sldId xmlns:r="http://schemas.openxmlformats.org/officeDocument/2006/relationships" id="260" r:id="R97cf43048b494159"/>
    <p:sldId xmlns:r="http://schemas.openxmlformats.org/officeDocument/2006/relationships" id="261" r:id="R7385adc59f35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b69ed4b464dd8" /><Relationship Type="http://schemas.openxmlformats.org/officeDocument/2006/relationships/slide" Target="/ppt/slides/slide1.xml" Id="R2bc21d49bf8944c3" /><Relationship Type="http://schemas.openxmlformats.org/officeDocument/2006/relationships/slide" Target="/ppt/slides/slide2.xml" Id="Rf8bb4ce51a7c4829" /><Relationship Type="http://schemas.openxmlformats.org/officeDocument/2006/relationships/slide" Target="/ppt/slides/slide3.xml" Id="Rdb7db59c39fe44a4" /><Relationship Type="http://schemas.openxmlformats.org/officeDocument/2006/relationships/slide" Target="/ppt/slides/slide4.xml" Id="R98c08e7e2bb14f9e" /><Relationship Type="http://schemas.openxmlformats.org/officeDocument/2006/relationships/slide" Target="/ppt/slides/slide5.xml" Id="R97cf43048b494159" /><Relationship Type="http://schemas.openxmlformats.org/officeDocument/2006/relationships/slide" Target="/ppt/slides/slide6.xml" Id="R7385adc59f35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d4ea5293a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d239ac11d4091" /><Relationship Type="http://schemas.openxmlformats.org/officeDocument/2006/relationships/theme" Target="/ppt/slideMasters/theme/theme1.xml" Id="R0e8734a6db484f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d239ac11d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0baf85ae9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ac327aa1e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b900da220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09d039064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24b8f4cf5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efd7a00f5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SVENDSEN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Einegjerdet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976 160 835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SVENDSEN ENTREPRENØR AS</a:t>
            </a:r>
          </a:p>
        </p:txBody>
      </p:sp>
    </p:spTree>
  </p:cSld>
  <p:clrMapOvr>
    <a:masterClrMapping xmlns:a="http://schemas.openxmlformats.org/drawingml/2006/main"/>
  </p:clrMapOvr>
</p:sld>
</file>