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05f3977d8d40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fa85aebba94753"/>
  </p:sldMasterIdLst>
  <p:sldIdLst>
    <p:sldId xmlns:r="http://schemas.openxmlformats.org/officeDocument/2006/relationships" id="256" r:id="R3430e040d6654c74"/>
    <p:sldId xmlns:r="http://schemas.openxmlformats.org/officeDocument/2006/relationships" id="257" r:id="R0b1804d57bde44c7"/>
    <p:sldId xmlns:r="http://schemas.openxmlformats.org/officeDocument/2006/relationships" id="258" r:id="Re69079fa18dd47b4"/>
    <p:sldId xmlns:r="http://schemas.openxmlformats.org/officeDocument/2006/relationships" id="259" r:id="R836ec46f9d3a46f2"/>
    <p:sldId xmlns:r="http://schemas.openxmlformats.org/officeDocument/2006/relationships" id="260" r:id="Rafba6549a55d4d39"/>
    <p:sldId xmlns:r="http://schemas.openxmlformats.org/officeDocument/2006/relationships" id="261" r:id="R97f34f007398400a"/>
    <p:sldId xmlns:r="http://schemas.openxmlformats.org/officeDocument/2006/relationships" id="262" r:id="R9148c7914b5548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fa85aebba94753" /><Relationship Type="http://schemas.openxmlformats.org/officeDocument/2006/relationships/slide" Target="/ppt/slides/slide1.xml" Id="R3430e040d6654c74" /><Relationship Type="http://schemas.openxmlformats.org/officeDocument/2006/relationships/slide" Target="/ppt/slides/slide2.xml" Id="R0b1804d57bde44c7" /><Relationship Type="http://schemas.openxmlformats.org/officeDocument/2006/relationships/slide" Target="/ppt/slides/slide3.xml" Id="Re69079fa18dd47b4" /><Relationship Type="http://schemas.openxmlformats.org/officeDocument/2006/relationships/slide" Target="/ppt/slides/slide4.xml" Id="R836ec46f9d3a46f2" /><Relationship Type="http://schemas.openxmlformats.org/officeDocument/2006/relationships/slide" Target="/ppt/slides/slide5.xml" Id="Rafba6549a55d4d39" /><Relationship Type="http://schemas.openxmlformats.org/officeDocument/2006/relationships/slide" Target="/ppt/slides/slide6.xml" Id="R97f34f007398400a" /><Relationship Type="http://schemas.openxmlformats.org/officeDocument/2006/relationships/slide" Target="/ppt/slides/slide7.xml" Id="R9148c7914b5548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35aeab334d44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8f8c8f6194831" /><Relationship Type="http://schemas.openxmlformats.org/officeDocument/2006/relationships/theme" Target="/ppt/slideMasters/theme/theme1.xml" Id="Rb77e58be675744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68f8c8f61948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eff35151e4f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6362715d744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e7f5b7cbb4a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6e6326d324b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f0fe0a6d249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27ea0eedc4b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ceeb5968640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GEIR SVENDSEN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SVENDSEN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SVENDSEN ENTREPRENØR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SVENDSEN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SVENDSEN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SVENDSEN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193 903 867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11 457 527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10 913 428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95 453 305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128 911 261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SVENDSEN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SVENDSEN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Einegjerdet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9514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firmapost@gsas.no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www.gsas.no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976 160 835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SVENDSEN ENTREPRENØR AS</a:t>
            </a:r>
          </a:p>
        </p:txBody>
      </p:sp>
    </p:spTree>
  </p:cSld>
  <p:clrMapOvr>
    <a:masterClrMapping xmlns:a="http://schemas.openxmlformats.org/drawingml/2006/main"/>
  </p:clrMapOvr>
</p:sld>
</file>