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799e997c0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6781b3fea4511"/>
  </p:sldMasterIdLst>
  <p:sldIdLst>
    <p:sldId xmlns:r="http://schemas.openxmlformats.org/officeDocument/2006/relationships" id="256" r:id="Rd068064d96f442cd"/>
    <p:sldId xmlns:r="http://schemas.openxmlformats.org/officeDocument/2006/relationships" id="257" r:id="Rdc1137f4f56a43b4"/>
    <p:sldId xmlns:r="http://schemas.openxmlformats.org/officeDocument/2006/relationships" id="258" r:id="R96d3b5f04418477c"/>
    <p:sldId xmlns:r="http://schemas.openxmlformats.org/officeDocument/2006/relationships" id="259" r:id="R8a7aa594ba1b43ef"/>
    <p:sldId xmlns:r="http://schemas.openxmlformats.org/officeDocument/2006/relationships" id="260" r:id="Rb6ded4a8a04c4d98"/>
    <p:sldId xmlns:r="http://schemas.openxmlformats.org/officeDocument/2006/relationships" id="261" r:id="R16ddd9f50bb149ac"/>
    <p:sldId xmlns:r="http://schemas.openxmlformats.org/officeDocument/2006/relationships" id="262" r:id="R043fab21f195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6781b3fea4511" /><Relationship Type="http://schemas.openxmlformats.org/officeDocument/2006/relationships/slide" Target="/ppt/slides/slide1.xml" Id="Rd068064d96f442cd" /><Relationship Type="http://schemas.openxmlformats.org/officeDocument/2006/relationships/slide" Target="/ppt/slides/slide2.xml" Id="Rdc1137f4f56a43b4" /><Relationship Type="http://schemas.openxmlformats.org/officeDocument/2006/relationships/slide" Target="/ppt/slides/slide3.xml" Id="R96d3b5f04418477c" /><Relationship Type="http://schemas.openxmlformats.org/officeDocument/2006/relationships/slide" Target="/ppt/slides/slide4.xml" Id="R8a7aa594ba1b43ef" /><Relationship Type="http://schemas.openxmlformats.org/officeDocument/2006/relationships/slide" Target="/ppt/slides/slide5.xml" Id="Rb6ded4a8a04c4d98" /><Relationship Type="http://schemas.openxmlformats.org/officeDocument/2006/relationships/slide" Target="/ppt/slides/slide6.xml" Id="R16ddd9f50bb149ac" /><Relationship Type="http://schemas.openxmlformats.org/officeDocument/2006/relationships/slide" Target="/ppt/slides/slide7.xml" Id="R043fab21f195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c6b074d6a49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82f3f415c4e7d" /><Relationship Type="http://schemas.openxmlformats.org/officeDocument/2006/relationships/theme" Target="/ppt/slideMasters/theme/theme1.xml" Id="R72ff515872c7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82f3f415c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b8469522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6e3fddb74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a5838b2b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19f3634b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39c6f50ec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e57710005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f1076759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BJØRKLUND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NORDÅS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