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b83cd03e7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e4bd2b1934fd4"/>
  </p:sldMasterIdLst>
  <p:sldIdLst>
    <p:sldId xmlns:r="http://schemas.openxmlformats.org/officeDocument/2006/relationships" id="256" r:id="R0d6314753cc543fd"/>
    <p:sldId xmlns:r="http://schemas.openxmlformats.org/officeDocument/2006/relationships" id="257" r:id="Rf75f0920861e43d1"/>
    <p:sldId xmlns:r="http://schemas.openxmlformats.org/officeDocument/2006/relationships" id="258" r:id="Rb5f472caf4334b26"/>
    <p:sldId xmlns:r="http://schemas.openxmlformats.org/officeDocument/2006/relationships" id="259" r:id="R7256e5aef3d94432"/>
    <p:sldId xmlns:r="http://schemas.openxmlformats.org/officeDocument/2006/relationships" id="260" r:id="R1240bcb80ecb421a"/>
    <p:sldId xmlns:r="http://schemas.openxmlformats.org/officeDocument/2006/relationships" id="261" r:id="R26cf99cdf0864e79"/>
    <p:sldId xmlns:r="http://schemas.openxmlformats.org/officeDocument/2006/relationships" id="262" r:id="Rd3a108797363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e4bd2b1934fd4" /><Relationship Type="http://schemas.openxmlformats.org/officeDocument/2006/relationships/slide" Target="/ppt/slides/slide1.xml" Id="R0d6314753cc543fd" /><Relationship Type="http://schemas.openxmlformats.org/officeDocument/2006/relationships/slide" Target="/ppt/slides/slide2.xml" Id="Rf75f0920861e43d1" /><Relationship Type="http://schemas.openxmlformats.org/officeDocument/2006/relationships/slide" Target="/ppt/slides/slide3.xml" Id="Rb5f472caf4334b26" /><Relationship Type="http://schemas.openxmlformats.org/officeDocument/2006/relationships/slide" Target="/ppt/slides/slide4.xml" Id="R7256e5aef3d94432" /><Relationship Type="http://schemas.openxmlformats.org/officeDocument/2006/relationships/slide" Target="/ppt/slides/slide5.xml" Id="R1240bcb80ecb421a" /><Relationship Type="http://schemas.openxmlformats.org/officeDocument/2006/relationships/slide" Target="/ppt/slides/slide6.xml" Id="R26cf99cdf0864e79" /><Relationship Type="http://schemas.openxmlformats.org/officeDocument/2006/relationships/slide" Target="/ppt/slides/slide7.xml" Id="Rd3a108797363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2ff6da298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873a78f14cdf" /><Relationship Type="http://schemas.openxmlformats.org/officeDocument/2006/relationships/theme" Target="/ppt/slideMasters/theme/theme1.xml" Id="Rd5a5c2d29f73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1873a78f1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3111f5eb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99d38d93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e605aa63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f10cf15b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baf496668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935048b00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104801a3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BRUNSBICA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95 948 984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100 866 887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ELISABETH BOTTEN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FREDRICK SCHWARTZ-JENSEN BOTTEN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NICOLINE SCHWARTZ BOTTEN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MARIUS SCHWARTZ-BOTTEN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CHRISTINE BOTTEN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