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8b10e5651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9d7a2f5374dea"/>
  </p:sldMasterIdLst>
  <p:sldIdLst>
    <p:sldId xmlns:r="http://schemas.openxmlformats.org/officeDocument/2006/relationships" id="256" r:id="R9ce0d6d2d66e4fcb"/>
    <p:sldId xmlns:r="http://schemas.openxmlformats.org/officeDocument/2006/relationships" id="257" r:id="Rd1aad074fac84b01"/>
    <p:sldId xmlns:r="http://schemas.openxmlformats.org/officeDocument/2006/relationships" id="258" r:id="R06dedab0b723417b"/>
    <p:sldId xmlns:r="http://schemas.openxmlformats.org/officeDocument/2006/relationships" id="259" r:id="Re33fc03cae27473e"/>
    <p:sldId xmlns:r="http://schemas.openxmlformats.org/officeDocument/2006/relationships" id="260" r:id="R6ef0a83529be496e"/>
    <p:sldId xmlns:r="http://schemas.openxmlformats.org/officeDocument/2006/relationships" id="261" r:id="R262ce8cab2aa42a7"/>
    <p:sldId xmlns:r="http://schemas.openxmlformats.org/officeDocument/2006/relationships" id="262" r:id="R63a56fcae337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9d7a2f5374dea" /><Relationship Type="http://schemas.openxmlformats.org/officeDocument/2006/relationships/slide" Target="/ppt/slides/slide1.xml" Id="R9ce0d6d2d66e4fcb" /><Relationship Type="http://schemas.openxmlformats.org/officeDocument/2006/relationships/slide" Target="/ppt/slides/slide2.xml" Id="Rd1aad074fac84b01" /><Relationship Type="http://schemas.openxmlformats.org/officeDocument/2006/relationships/slide" Target="/ppt/slides/slide3.xml" Id="R06dedab0b723417b" /><Relationship Type="http://schemas.openxmlformats.org/officeDocument/2006/relationships/slide" Target="/ppt/slides/slide4.xml" Id="Re33fc03cae27473e" /><Relationship Type="http://schemas.openxmlformats.org/officeDocument/2006/relationships/slide" Target="/ppt/slides/slide5.xml" Id="R6ef0a83529be496e" /><Relationship Type="http://schemas.openxmlformats.org/officeDocument/2006/relationships/slide" Target="/ppt/slides/slide6.xml" Id="R262ce8cab2aa42a7" /><Relationship Type="http://schemas.openxmlformats.org/officeDocument/2006/relationships/slide" Target="/ppt/slides/slide7.xml" Id="R63a56fcae337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cacd968b9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8cadc19704114" /><Relationship Type="http://schemas.openxmlformats.org/officeDocument/2006/relationships/theme" Target="/ppt/slideMasters/theme/theme1.xml" Id="Reb2a880951a3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8cadc1970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b1fc7ee12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2bb9c00e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df560770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cb866664a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eb514022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b1c0fa6c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75e12710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JÅLE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JÅLE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−10 605 568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20 322 575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FREDRIKSEN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FREDRIKSEN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FREDRIKSEN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FREDRIKSEN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Fredriksen, H0203, Fossbakken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976 178 556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