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52f68100c4c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a7852ed6a45fc"/>
  </p:sldMasterIdLst>
  <p:sldIdLst>
    <p:sldId xmlns:r="http://schemas.openxmlformats.org/officeDocument/2006/relationships" id="256" r:id="R2170f15de14147db"/>
    <p:sldId xmlns:r="http://schemas.openxmlformats.org/officeDocument/2006/relationships" id="257" r:id="R960fbd879e424a9a"/>
    <p:sldId xmlns:r="http://schemas.openxmlformats.org/officeDocument/2006/relationships" id="258" r:id="R6e84b8d30327461c"/>
    <p:sldId xmlns:r="http://schemas.openxmlformats.org/officeDocument/2006/relationships" id="259" r:id="R2747fd55e9e84813"/>
    <p:sldId xmlns:r="http://schemas.openxmlformats.org/officeDocument/2006/relationships" id="260" r:id="R7c660e6812b54331"/>
    <p:sldId xmlns:r="http://schemas.openxmlformats.org/officeDocument/2006/relationships" id="261" r:id="R28129727aeb04699"/>
    <p:sldId xmlns:r="http://schemas.openxmlformats.org/officeDocument/2006/relationships" id="262" r:id="R70884ea2310b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a7852ed6a45fc" /><Relationship Type="http://schemas.openxmlformats.org/officeDocument/2006/relationships/slide" Target="/ppt/slides/slide1.xml" Id="R2170f15de14147db" /><Relationship Type="http://schemas.openxmlformats.org/officeDocument/2006/relationships/slide" Target="/ppt/slides/slide2.xml" Id="R960fbd879e424a9a" /><Relationship Type="http://schemas.openxmlformats.org/officeDocument/2006/relationships/slide" Target="/ppt/slides/slide3.xml" Id="R6e84b8d30327461c" /><Relationship Type="http://schemas.openxmlformats.org/officeDocument/2006/relationships/slide" Target="/ppt/slides/slide4.xml" Id="R2747fd55e9e84813" /><Relationship Type="http://schemas.openxmlformats.org/officeDocument/2006/relationships/slide" Target="/ppt/slides/slide5.xml" Id="R7c660e6812b54331" /><Relationship Type="http://schemas.openxmlformats.org/officeDocument/2006/relationships/slide" Target="/ppt/slides/slide6.xml" Id="R28129727aeb04699" /><Relationship Type="http://schemas.openxmlformats.org/officeDocument/2006/relationships/slide" Target="/ppt/slides/slide7.xml" Id="R70884ea2310b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48a156db0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9f19888dc47ad" /><Relationship Type="http://schemas.openxmlformats.org/officeDocument/2006/relationships/theme" Target="/ppt/slideMasters/theme/theme1.xml" Id="Rd786d5ae0c51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9f19888dc47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becb176ae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554a2b714b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89f5105740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23bae665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e461c1079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f3b91da6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c8ae4afb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TOTALRENOVERING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TOTALRENOVERING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91 943 863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−4 344 285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−3 167 118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26 417 648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Ærfuglvegen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post@totalrenovering.no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www.totalrenovering.no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976 188 373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TOTALRENOVERING AS</a:t>
            </a:r>
          </a:p>
        </p:txBody>
      </p:sp>
    </p:spTree>
  </p:cSld>
  <p:clrMapOvr>
    <a:masterClrMapping xmlns:a="http://schemas.openxmlformats.org/drawingml/2006/main"/>
  </p:clrMapOvr>
</p:sld>
</file>