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deabc8173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88deb47ff4304"/>
  </p:sldMasterIdLst>
  <p:sldIdLst>
    <p:sldId xmlns:r="http://schemas.openxmlformats.org/officeDocument/2006/relationships" id="256" r:id="Rfe4b3d71a84a4d3b"/>
    <p:sldId xmlns:r="http://schemas.openxmlformats.org/officeDocument/2006/relationships" id="257" r:id="R58f528614d07410f"/>
    <p:sldId xmlns:r="http://schemas.openxmlformats.org/officeDocument/2006/relationships" id="258" r:id="Radf431bb70f64163"/>
    <p:sldId xmlns:r="http://schemas.openxmlformats.org/officeDocument/2006/relationships" id="259" r:id="R7b6412f2e602490e"/>
    <p:sldId xmlns:r="http://schemas.openxmlformats.org/officeDocument/2006/relationships" id="260" r:id="R1abf1341ae3b436d"/>
    <p:sldId xmlns:r="http://schemas.openxmlformats.org/officeDocument/2006/relationships" id="261" r:id="R2ea694f1393f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88deb47ff4304" /><Relationship Type="http://schemas.openxmlformats.org/officeDocument/2006/relationships/slide" Target="/ppt/slides/slide1.xml" Id="Rfe4b3d71a84a4d3b" /><Relationship Type="http://schemas.openxmlformats.org/officeDocument/2006/relationships/slide" Target="/ppt/slides/slide2.xml" Id="R58f528614d07410f" /><Relationship Type="http://schemas.openxmlformats.org/officeDocument/2006/relationships/slide" Target="/ppt/slides/slide3.xml" Id="Radf431bb70f64163" /><Relationship Type="http://schemas.openxmlformats.org/officeDocument/2006/relationships/slide" Target="/ppt/slides/slide4.xml" Id="R7b6412f2e602490e" /><Relationship Type="http://schemas.openxmlformats.org/officeDocument/2006/relationships/slide" Target="/ppt/slides/slide5.xml" Id="R1abf1341ae3b436d" /><Relationship Type="http://schemas.openxmlformats.org/officeDocument/2006/relationships/slide" Target="/ppt/slides/slide6.xml" Id="R2ea694f1393f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9bd1514bf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1f5e4068e43d2" /><Relationship Type="http://schemas.openxmlformats.org/officeDocument/2006/relationships/theme" Target="/ppt/slideMasters/theme/theme1.xml" Id="Rbd37429cb578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1f5e4068e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a5bd404a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0ec421ec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9b4b84cb5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2ecbb38c5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3542a21af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eae1e346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KVINNERS SANITETSFORENING ROGALAND 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KVINNERS SANITETSFORENING ROGALAND FYLKE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36 969 470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37 005 046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ramagjerde@gmail.com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rogaland.sanitetskvinnene.no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976 191 684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