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c7def5bb7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d777169ae4e47"/>
  </p:sldMasterIdLst>
  <p:sldIdLst>
    <p:sldId xmlns:r="http://schemas.openxmlformats.org/officeDocument/2006/relationships" id="256" r:id="Re24ed32d343748ee"/>
    <p:sldId xmlns:r="http://schemas.openxmlformats.org/officeDocument/2006/relationships" id="257" r:id="R36c218bb961f453c"/>
    <p:sldId xmlns:r="http://schemas.openxmlformats.org/officeDocument/2006/relationships" id="258" r:id="Rf98d0f2f8a98468f"/>
    <p:sldId xmlns:r="http://schemas.openxmlformats.org/officeDocument/2006/relationships" id="259" r:id="Re030baac3a404569"/>
    <p:sldId xmlns:r="http://schemas.openxmlformats.org/officeDocument/2006/relationships" id="260" r:id="Rb8f4019a80d54abf"/>
    <p:sldId xmlns:r="http://schemas.openxmlformats.org/officeDocument/2006/relationships" id="261" r:id="Re4d1070ec8fd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d777169ae4e47" /><Relationship Type="http://schemas.openxmlformats.org/officeDocument/2006/relationships/slide" Target="/ppt/slides/slide1.xml" Id="Re24ed32d343748ee" /><Relationship Type="http://schemas.openxmlformats.org/officeDocument/2006/relationships/slide" Target="/ppt/slides/slide2.xml" Id="R36c218bb961f453c" /><Relationship Type="http://schemas.openxmlformats.org/officeDocument/2006/relationships/slide" Target="/ppt/slides/slide3.xml" Id="Rf98d0f2f8a98468f" /><Relationship Type="http://schemas.openxmlformats.org/officeDocument/2006/relationships/slide" Target="/ppt/slides/slide4.xml" Id="Re030baac3a404569" /><Relationship Type="http://schemas.openxmlformats.org/officeDocument/2006/relationships/slide" Target="/ppt/slides/slide5.xml" Id="Rb8f4019a80d54abf" /><Relationship Type="http://schemas.openxmlformats.org/officeDocument/2006/relationships/slide" Target="/ppt/slides/slide6.xml" Id="Re4d1070ec8fd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21000a12e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dd37adaf48a9" /><Relationship Type="http://schemas.openxmlformats.org/officeDocument/2006/relationships/theme" Target="/ppt/slideMasters/theme/theme1.xml" Id="Rc221eece16ab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34dd37adaf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8a690bb9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0650d8a1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3d80090d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c3da0978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824e62e5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bdf68cc0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5382 Skogsvåg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73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976 196 597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MASKIN AS</a:t>
            </a:r>
          </a:p>
        </p:txBody>
      </p:sp>
    </p:spTree>
  </p:cSld>
  <p:clrMapOvr>
    <a:masterClrMapping xmlns:a="http://schemas.openxmlformats.org/drawingml/2006/main"/>
  </p:clrMapOvr>
</p:sld>
</file>