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8b4681555b4a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7c3a3c5f964a0a"/>
  </p:sldMasterIdLst>
  <p:sldIdLst>
    <p:sldId xmlns:r="http://schemas.openxmlformats.org/officeDocument/2006/relationships" id="256" r:id="R7b52d2567de44be1"/>
    <p:sldId xmlns:r="http://schemas.openxmlformats.org/officeDocument/2006/relationships" id="257" r:id="Ra94e6207280541fb"/>
    <p:sldId xmlns:r="http://schemas.openxmlformats.org/officeDocument/2006/relationships" id="258" r:id="R3b9358bfaee34aae"/>
    <p:sldId xmlns:r="http://schemas.openxmlformats.org/officeDocument/2006/relationships" id="259" r:id="R55411ce809f84241"/>
    <p:sldId xmlns:r="http://schemas.openxmlformats.org/officeDocument/2006/relationships" id="260" r:id="R2f5a9889524b4f91"/>
    <p:sldId xmlns:r="http://schemas.openxmlformats.org/officeDocument/2006/relationships" id="261" r:id="R7a26646f169649c8"/>
    <p:sldId xmlns:r="http://schemas.openxmlformats.org/officeDocument/2006/relationships" id="262" r:id="R3a3a635e7e8740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c3a3c5f964a0a" /><Relationship Type="http://schemas.openxmlformats.org/officeDocument/2006/relationships/slide" Target="/ppt/slides/slide1.xml" Id="R7b52d2567de44be1" /><Relationship Type="http://schemas.openxmlformats.org/officeDocument/2006/relationships/slide" Target="/ppt/slides/slide2.xml" Id="Ra94e6207280541fb" /><Relationship Type="http://schemas.openxmlformats.org/officeDocument/2006/relationships/slide" Target="/ppt/slides/slide3.xml" Id="R3b9358bfaee34aae" /><Relationship Type="http://schemas.openxmlformats.org/officeDocument/2006/relationships/slide" Target="/ppt/slides/slide4.xml" Id="R55411ce809f84241" /><Relationship Type="http://schemas.openxmlformats.org/officeDocument/2006/relationships/slide" Target="/ppt/slides/slide5.xml" Id="R2f5a9889524b4f91" /><Relationship Type="http://schemas.openxmlformats.org/officeDocument/2006/relationships/slide" Target="/ppt/slides/slide6.xml" Id="R7a26646f169649c8" /><Relationship Type="http://schemas.openxmlformats.org/officeDocument/2006/relationships/slide" Target="/ppt/slides/slide7.xml" Id="R3a3a635e7e8740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6e5fa40af41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e2dc46bb74df7" /><Relationship Type="http://schemas.openxmlformats.org/officeDocument/2006/relationships/theme" Target="/ppt/slideMasters/theme/theme1.xml" Id="R98a3ecc9a66a4a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de2dc46bb74d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b22090e9b40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a511a249b43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9a65e0b3145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c38439c7448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9d5c2ffe144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145c5dd724c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ebdc9ff9c41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VINTO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15 022 434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119 020 373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122 531 624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NICOLAYSEN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Geitevikja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976 197 453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VINTO AS</a:t>
            </a:r>
          </a:p>
        </p:txBody>
      </p:sp>
    </p:spTree>
  </p:cSld>
  <p:clrMapOvr>
    <a:masterClrMapping xmlns:a="http://schemas.openxmlformats.org/drawingml/2006/main"/>
  </p:clrMapOvr>
</p:sld>
</file>