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265a7a425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b96954098440f"/>
  </p:sldMasterIdLst>
  <p:sldIdLst>
    <p:sldId xmlns:r="http://schemas.openxmlformats.org/officeDocument/2006/relationships" id="256" r:id="Re541f6a4169e402b"/>
    <p:sldId xmlns:r="http://schemas.openxmlformats.org/officeDocument/2006/relationships" id="257" r:id="R8b148c5be233402c"/>
    <p:sldId xmlns:r="http://schemas.openxmlformats.org/officeDocument/2006/relationships" id="258" r:id="Rd4046aa4240248ad"/>
    <p:sldId xmlns:r="http://schemas.openxmlformats.org/officeDocument/2006/relationships" id="259" r:id="Rde27301d63f34ed6"/>
    <p:sldId xmlns:r="http://schemas.openxmlformats.org/officeDocument/2006/relationships" id="260" r:id="Rf6705e70a1bb4d5b"/>
    <p:sldId xmlns:r="http://schemas.openxmlformats.org/officeDocument/2006/relationships" id="261" r:id="R255e39cb65934b0e"/>
    <p:sldId xmlns:r="http://schemas.openxmlformats.org/officeDocument/2006/relationships" id="262" r:id="R0dd166523d92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b96954098440f" /><Relationship Type="http://schemas.openxmlformats.org/officeDocument/2006/relationships/slide" Target="/ppt/slides/slide1.xml" Id="Re541f6a4169e402b" /><Relationship Type="http://schemas.openxmlformats.org/officeDocument/2006/relationships/slide" Target="/ppt/slides/slide2.xml" Id="R8b148c5be233402c" /><Relationship Type="http://schemas.openxmlformats.org/officeDocument/2006/relationships/slide" Target="/ppt/slides/slide3.xml" Id="Rd4046aa4240248ad" /><Relationship Type="http://schemas.openxmlformats.org/officeDocument/2006/relationships/slide" Target="/ppt/slides/slide4.xml" Id="Rde27301d63f34ed6" /><Relationship Type="http://schemas.openxmlformats.org/officeDocument/2006/relationships/slide" Target="/ppt/slides/slide5.xml" Id="Rf6705e70a1bb4d5b" /><Relationship Type="http://schemas.openxmlformats.org/officeDocument/2006/relationships/slide" Target="/ppt/slides/slide6.xml" Id="R255e39cb65934b0e" /><Relationship Type="http://schemas.openxmlformats.org/officeDocument/2006/relationships/slide" Target="/ppt/slides/slide7.xml" Id="R0dd166523d92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1a29d49f4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11d5e9264066" /><Relationship Type="http://schemas.openxmlformats.org/officeDocument/2006/relationships/theme" Target="/ppt/slideMasters/theme/theme1.xml" Id="Rf87606183228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311d5e926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a59251a1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fd52957c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080f1340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40c504be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6ec07099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8381a7b1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5af0d2724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HURLENS AGENTURFORRETNING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HURLENS AGENTURFORRETNING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1 643 778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HURLEN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73 26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976 201 639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