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0a824ac3e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f3b69feb04713"/>
  </p:sldMasterIdLst>
  <p:sldIdLst>
    <p:sldId xmlns:r="http://schemas.openxmlformats.org/officeDocument/2006/relationships" id="256" r:id="Rddf4eb215a8a4147"/>
    <p:sldId xmlns:r="http://schemas.openxmlformats.org/officeDocument/2006/relationships" id="257" r:id="R32eb2384f43d46e6"/>
    <p:sldId xmlns:r="http://schemas.openxmlformats.org/officeDocument/2006/relationships" id="258" r:id="Rd349c38742b34ffa"/>
    <p:sldId xmlns:r="http://schemas.openxmlformats.org/officeDocument/2006/relationships" id="259" r:id="Rbaa99364fe654981"/>
    <p:sldId xmlns:r="http://schemas.openxmlformats.org/officeDocument/2006/relationships" id="260" r:id="R50061c05ddd044d3"/>
    <p:sldId xmlns:r="http://schemas.openxmlformats.org/officeDocument/2006/relationships" id="261" r:id="Reec9425e0beb446e"/>
    <p:sldId xmlns:r="http://schemas.openxmlformats.org/officeDocument/2006/relationships" id="262" r:id="R593d9ff5c0c6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f3b69feb04713" /><Relationship Type="http://schemas.openxmlformats.org/officeDocument/2006/relationships/slide" Target="/ppt/slides/slide1.xml" Id="Rddf4eb215a8a4147" /><Relationship Type="http://schemas.openxmlformats.org/officeDocument/2006/relationships/slide" Target="/ppt/slides/slide2.xml" Id="R32eb2384f43d46e6" /><Relationship Type="http://schemas.openxmlformats.org/officeDocument/2006/relationships/slide" Target="/ppt/slides/slide3.xml" Id="Rd349c38742b34ffa" /><Relationship Type="http://schemas.openxmlformats.org/officeDocument/2006/relationships/slide" Target="/ppt/slides/slide4.xml" Id="Rbaa99364fe654981" /><Relationship Type="http://schemas.openxmlformats.org/officeDocument/2006/relationships/slide" Target="/ppt/slides/slide5.xml" Id="R50061c05ddd044d3" /><Relationship Type="http://schemas.openxmlformats.org/officeDocument/2006/relationships/slide" Target="/ppt/slides/slide6.xml" Id="Reec9425e0beb446e" /><Relationship Type="http://schemas.openxmlformats.org/officeDocument/2006/relationships/slide" Target="/ppt/slides/slide7.xml" Id="R593d9ff5c0c6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a029c31df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c7867737648bf" /><Relationship Type="http://schemas.openxmlformats.org/officeDocument/2006/relationships/theme" Target="/ppt/slideMasters/theme/theme1.xml" Id="R1f2da65a640d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c78677376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b3698f55b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80c5c1581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8f616752b48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0a57eb92f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67ce3d103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fdac59cbe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633aed1a9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JOHANNESSEN OG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OG HAGEN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27 889 948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7 632 071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39E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88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976 203 453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