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58d696b4c3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c6d0b2136b4375"/>
  </p:sldMasterIdLst>
  <p:sldIdLst>
    <p:sldId xmlns:r="http://schemas.openxmlformats.org/officeDocument/2006/relationships" id="256" r:id="R2ebe6fb4f53548e0"/>
    <p:sldId xmlns:r="http://schemas.openxmlformats.org/officeDocument/2006/relationships" id="257" r:id="R53d4036739b04ad6"/>
    <p:sldId xmlns:r="http://schemas.openxmlformats.org/officeDocument/2006/relationships" id="258" r:id="R30ebed77b1f34e06"/>
    <p:sldId xmlns:r="http://schemas.openxmlformats.org/officeDocument/2006/relationships" id="259" r:id="R146f1f085af347e0"/>
    <p:sldId xmlns:r="http://schemas.openxmlformats.org/officeDocument/2006/relationships" id="260" r:id="R3b5c0f4b73224370"/>
    <p:sldId xmlns:r="http://schemas.openxmlformats.org/officeDocument/2006/relationships" id="261" r:id="Reebb07f767464c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c6d0b2136b4375" /><Relationship Type="http://schemas.openxmlformats.org/officeDocument/2006/relationships/slide" Target="/ppt/slides/slide1.xml" Id="R2ebe6fb4f53548e0" /><Relationship Type="http://schemas.openxmlformats.org/officeDocument/2006/relationships/slide" Target="/ppt/slides/slide2.xml" Id="R53d4036739b04ad6" /><Relationship Type="http://schemas.openxmlformats.org/officeDocument/2006/relationships/slide" Target="/ppt/slides/slide3.xml" Id="R30ebed77b1f34e06" /><Relationship Type="http://schemas.openxmlformats.org/officeDocument/2006/relationships/slide" Target="/ppt/slides/slide4.xml" Id="R146f1f085af347e0" /><Relationship Type="http://schemas.openxmlformats.org/officeDocument/2006/relationships/slide" Target="/ppt/slides/slide5.xml" Id="R3b5c0f4b73224370" /><Relationship Type="http://schemas.openxmlformats.org/officeDocument/2006/relationships/slide" Target="/ppt/slides/slide6.xml" Id="Reebb07f767464c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7f6af664248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645a882d148ac" /><Relationship Type="http://schemas.openxmlformats.org/officeDocument/2006/relationships/theme" Target="/ppt/slideMasters/theme/theme1.xml" Id="R643952bf54a546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b645a882d148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223ce34a47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f039751f4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199b0c3f54f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85c3673d54a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6f2654dc24c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34046ef8f45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