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f47773be9f4b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8b07cf11df4559"/>
  </p:sldMasterIdLst>
  <p:sldIdLst>
    <p:sldId xmlns:r="http://schemas.openxmlformats.org/officeDocument/2006/relationships" id="256" r:id="R3e32b2cb586e4ed8"/>
    <p:sldId xmlns:r="http://schemas.openxmlformats.org/officeDocument/2006/relationships" id="257" r:id="Re900a88ab9f04321"/>
    <p:sldId xmlns:r="http://schemas.openxmlformats.org/officeDocument/2006/relationships" id="258" r:id="R649b7cf7ae254c3d"/>
    <p:sldId xmlns:r="http://schemas.openxmlformats.org/officeDocument/2006/relationships" id="259" r:id="R3978e905a868433c"/>
    <p:sldId xmlns:r="http://schemas.openxmlformats.org/officeDocument/2006/relationships" id="260" r:id="Red5745dfe8eb49e2"/>
    <p:sldId xmlns:r="http://schemas.openxmlformats.org/officeDocument/2006/relationships" id="261" r:id="R42972b5f7eeb42d1"/>
    <p:sldId xmlns:r="http://schemas.openxmlformats.org/officeDocument/2006/relationships" id="262" r:id="Rcad62bdb69fd47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8b07cf11df4559" /><Relationship Type="http://schemas.openxmlformats.org/officeDocument/2006/relationships/slide" Target="/ppt/slides/slide1.xml" Id="R3e32b2cb586e4ed8" /><Relationship Type="http://schemas.openxmlformats.org/officeDocument/2006/relationships/slide" Target="/ppt/slides/slide2.xml" Id="Re900a88ab9f04321" /><Relationship Type="http://schemas.openxmlformats.org/officeDocument/2006/relationships/slide" Target="/ppt/slides/slide3.xml" Id="R649b7cf7ae254c3d" /><Relationship Type="http://schemas.openxmlformats.org/officeDocument/2006/relationships/slide" Target="/ppt/slides/slide4.xml" Id="R3978e905a868433c" /><Relationship Type="http://schemas.openxmlformats.org/officeDocument/2006/relationships/slide" Target="/ppt/slides/slide5.xml" Id="Red5745dfe8eb49e2" /><Relationship Type="http://schemas.openxmlformats.org/officeDocument/2006/relationships/slide" Target="/ppt/slides/slide6.xml" Id="R42972b5f7eeb42d1" /><Relationship Type="http://schemas.openxmlformats.org/officeDocument/2006/relationships/slide" Target="/ppt/slides/slide7.xml" Id="Rcad62bdb69fd47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47c875ec4242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db7d89a5240b7" /><Relationship Type="http://schemas.openxmlformats.org/officeDocument/2006/relationships/theme" Target="/ppt/slideMasters/theme/theme1.xml" Id="Rd41daffe68dd4d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8db7d89a5240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1e9624f2294d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38aeb177ce44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3aa3b02bd043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3e2c66a444f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2144b3ed1546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663b6a15a4f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52d11cfb5540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TYSNES INDUSTRI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INDUSTRI AS ble etablert [år] og holder til i Uggdal.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8 183 376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−70 296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6 555 731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9 707 006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KOMMUNE  –  67,1 %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ALSAKER FJORDBRUK AS  –  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KALI AS  –  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SKOGEIGARLAG  –  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ØKLAND GUNNAR  –  5,4 %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BESSESEN KNUT ARNE  –  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Hollekjevegen 153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5685 Uggdal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43 16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postmaster@tias.no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www.tias.no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976 216 598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INDUSTRI AS</a:t>
            </a:r>
          </a:p>
        </p:txBody>
      </p:sp>
    </p:spTree>
  </p:cSld>
  <p:clrMapOvr>
    <a:masterClrMapping xmlns:a="http://schemas.openxmlformats.org/drawingml/2006/main"/>
  </p:clrMapOvr>
</p:sld>
</file>