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1d6977363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66aae9be945f6"/>
  </p:sldMasterIdLst>
  <p:sldIdLst>
    <p:sldId xmlns:r="http://schemas.openxmlformats.org/officeDocument/2006/relationships" id="256" r:id="Rdd92b4faf75143ba"/>
    <p:sldId xmlns:r="http://schemas.openxmlformats.org/officeDocument/2006/relationships" id="257" r:id="R6e9cda924ad64825"/>
    <p:sldId xmlns:r="http://schemas.openxmlformats.org/officeDocument/2006/relationships" id="258" r:id="R68c590676c3b4a85"/>
    <p:sldId xmlns:r="http://schemas.openxmlformats.org/officeDocument/2006/relationships" id="259" r:id="R1101ca56a7ec4596"/>
    <p:sldId xmlns:r="http://schemas.openxmlformats.org/officeDocument/2006/relationships" id="260" r:id="R81b26c0d729d4958"/>
    <p:sldId xmlns:r="http://schemas.openxmlformats.org/officeDocument/2006/relationships" id="261" r:id="R7c987b36d2ef4ee2"/>
    <p:sldId xmlns:r="http://schemas.openxmlformats.org/officeDocument/2006/relationships" id="262" r:id="R196774e7c445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66aae9be945f6" /><Relationship Type="http://schemas.openxmlformats.org/officeDocument/2006/relationships/slide" Target="/ppt/slides/slide1.xml" Id="Rdd92b4faf75143ba" /><Relationship Type="http://schemas.openxmlformats.org/officeDocument/2006/relationships/slide" Target="/ppt/slides/slide2.xml" Id="R6e9cda924ad64825" /><Relationship Type="http://schemas.openxmlformats.org/officeDocument/2006/relationships/slide" Target="/ppt/slides/slide3.xml" Id="R68c590676c3b4a85" /><Relationship Type="http://schemas.openxmlformats.org/officeDocument/2006/relationships/slide" Target="/ppt/slides/slide4.xml" Id="R1101ca56a7ec4596" /><Relationship Type="http://schemas.openxmlformats.org/officeDocument/2006/relationships/slide" Target="/ppt/slides/slide5.xml" Id="R81b26c0d729d4958" /><Relationship Type="http://schemas.openxmlformats.org/officeDocument/2006/relationships/slide" Target="/ppt/slides/slide6.xml" Id="R7c987b36d2ef4ee2" /><Relationship Type="http://schemas.openxmlformats.org/officeDocument/2006/relationships/slide" Target="/ppt/slides/slide7.xml" Id="R196774e7c445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8a9f6816c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eafbe7fb4247" /><Relationship Type="http://schemas.openxmlformats.org/officeDocument/2006/relationships/theme" Target="/ppt/slideMasters/theme/theme1.xml" Id="Rbec8e469c049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deafbe7fb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a2711c5f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ec1e15985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764f4bbf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1a313b998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dd004eccb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6c8c262b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9df73af9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HANS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