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ae01cd60446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bbec39b1c45ee"/>
  </p:sldMasterIdLst>
  <p:sldIdLst>
    <p:sldId xmlns:r="http://schemas.openxmlformats.org/officeDocument/2006/relationships" id="256" r:id="Raac812b771f3476f"/>
    <p:sldId xmlns:r="http://schemas.openxmlformats.org/officeDocument/2006/relationships" id="257" r:id="R9c3c1edaf36d4b37"/>
    <p:sldId xmlns:r="http://schemas.openxmlformats.org/officeDocument/2006/relationships" id="258" r:id="R99ecf24bda224bfe"/>
    <p:sldId xmlns:r="http://schemas.openxmlformats.org/officeDocument/2006/relationships" id="259" r:id="R6b1a17cc3ead4b42"/>
    <p:sldId xmlns:r="http://schemas.openxmlformats.org/officeDocument/2006/relationships" id="260" r:id="R6164f1df09b649cd"/>
    <p:sldId xmlns:r="http://schemas.openxmlformats.org/officeDocument/2006/relationships" id="261" r:id="R1c35968edbd7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bbec39b1c45ee" /><Relationship Type="http://schemas.openxmlformats.org/officeDocument/2006/relationships/slide" Target="/ppt/slides/slide1.xml" Id="Raac812b771f3476f" /><Relationship Type="http://schemas.openxmlformats.org/officeDocument/2006/relationships/slide" Target="/ppt/slides/slide2.xml" Id="R9c3c1edaf36d4b37" /><Relationship Type="http://schemas.openxmlformats.org/officeDocument/2006/relationships/slide" Target="/ppt/slides/slide3.xml" Id="R99ecf24bda224bfe" /><Relationship Type="http://schemas.openxmlformats.org/officeDocument/2006/relationships/slide" Target="/ppt/slides/slide4.xml" Id="R6b1a17cc3ead4b42" /><Relationship Type="http://schemas.openxmlformats.org/officeDocument/2006/relationships/slide" Target="/ppt/slides/slide5.xml" Id="R6164f1df09b649cd" /><Relationship Type="http://schemas.openxmlformats.org/officeDocument/2006/relationships/slide" Target="/ppt/slides/slide6.xml" Id="R1c35968edbd7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7aab37fb7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480bc6db4433" /><Relationship Type="http://schemas.openxmlformats.org/officeDocument/2006/relationships/theme" Target="/ppt/slideMasters/theme/theme1.xml" Id="R7483dbbec721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8480bc6db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a106c8886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39f82ce2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0ac1d8b4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4a777904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5f005964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70f1a0254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