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6862afd95546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97fc4e0d514de4"/>
  </p:sldMasterIdLst>
  <p:sldIdLst>
    <p:sldId xmlns:r="http://schemas.openxmlformats.org/officeDocument/2006/relationships" id="256" r:id="Rc364cef42e144f96"/>
    <p:sldId xmlns:r="http://schemas.openxmlformats.org/officeDocument/2006/relationships" id="257" r:id="R6de26fe72be8487c"/>
    <p:sldId xmlns:r="http://schemas.openxmlformats.org/officeDocument/2006/relationships" id="258" r:id="R9c8e68ba769e4707"/>
    <p:sldId xmlns:r="http://schemas.openxmlformats.org/officeDocument/2006/relationships" id="259" r:id="R5b1f65b423f94e89"/>
    <p:sldId xmlns:r="http://schemas.openxmlformats.org/officeDocument/2006/relationships" id="260" r:id="R25725c5a04724c31"/>
    <p:sldId xmlns:r="http://schemas.openxmlformats.org/officeDocument/2006/relationships" id="261" r:id="R88abace189e841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97fc4e0d514de4" /><Relationship Type="http://schemas.openxmlformats.org/officeDocument/2006/relationships/slide" Target="/ppt/slides/slide1.xml" Id="Rc364cef42e144f96" /><Relationship Type="http://schemas.openxmlformats.org/officeDocument/2006/relationships/slide" Target="/ppt/slides/slide2.xml" Id="R6de26fe72be8487c" /><Relationship Type="http://schemas.openxmlformats.org/officeDocument/2006/relationships/slide" Target="/ppt/slides/slide3.xml" Id="R9c8e68ba769e4707" /><Relationship Type="http://schemas.openxmlformats.org/officeDocument/2006/relationships/slide" Target="/ppt/slides/slide4.xml" Id="R5b1f65b423f94e89" /><Relationship Type="http://schemas.openxmlformats.org/officeDocument/2006/relationships/slide" Target="/ppt/slides/slide5.xml" Id="R25725c5a04724c31" /><Relationship Type="http://schemas.openxmlformats.org/officeDocument/2006/relationships/slide" Target="/ppt/slides/slide6.xml" Id="R88abace189e841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ba07b089b546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aa54934bb4af4" /><Relationship Type="http://schemas.openxmlformats.org/officeDocument/2006/relationships/theme" Target="/ppt/slideMasters/theme/theme1.xml" Id="R3f26628f0de74f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9aa54934bb4a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9248baead4e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bfbee25f94f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dcd174fc94f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d670f4dae4d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ae1f5561740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76705022249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DELPHI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DELPHI NORGE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−12 510 409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96 457 567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873 571 838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874 764 651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www.delphi.no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976 242 556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