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40246b2cdd3434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b10c1b1948f4b74"/>
  </p:sldMasterIdLst>
  <p:sldIdLst>
    <p:sldId xmlns:r="http://schemas.openxmlformats.org/officeDocument/2006/relationships" id="256" r:id="Rfbc16e4d132e4644"/>
    <p:sldId xmlns:r="http://schemas.openxmlformats.org/officeDocument/2006/relationships" id="257" r:id="R011c5c13c324472b"/>
    <p:sldId xmlns:r="http://schemas.openxmlformats.org/officeDocument/2006/relationships" id="258" r:id="R93f2024b669f4a80"/>
    <p:sldId xmlns:r="http://schemas.openxmlformats.org/officeDocument/2006/relationships" id="259" r:id="R816fe9d9e8f34a5c"/>
    <p:sldId xmlns:r="http://schemas.openxmlformats.org/officeDocument/2006/relationships" id="260" r:id="R4c57a8da1e784067"/>
    <p:sldId xmlns:r="http://schemas.openxmlformats.org/officeDocument/2006/relationships" id="261" r:id="R379af8eb721545a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10c1b1948f4b74" /><Relationship Type="http://schemas.openxmlformats.org/officeDocument/2006/relationships/slide" Target="/ppt/slides/slide1.xml" Id="Rfbc16e4d132e4644" /><Relationship Type="http://schemas.openxmlformats.org/officeDocument/2006/relationships/slide" Target="/ppt/slides/slide2.xml" Id="R011c5c13c324472b" /><Relationship Type="http://schemas.openxmlformats.org/officeDocument/2006/relationships/slide" Target="/ppt/slides/slide3.xml" Id="R93f2024b669f4a80" /><Relationship Type="http://schemas.openxmlformats.org/officeDocument/2006/relationships/slide" Target="/ppt/slides/slide4.xml" Id="R816fe9d9e8f34a5c" /><Relationship Type="http://schemas.openxmlformats.org/officeDocument/2006/relationships/slide" Target="/ppt/slides/slide5.xml" Id="R4c57a8da1e784067" /><Relationship Type="http://schemas.openxmlformats.org/officeDocument/2006/relationships/slide" Target="/ppt/slides/slide6.xml" Id="R379af8eb721545a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99f6a0e23e42c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dace1f702044ae" /><Relationship Type="http://schemas.openxmlformats.org/officeDocument/2006/relationships/theme" Target="/ppt/slideMasters/theme/theme1.xml" Id="Ra02086d459a146b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8dace1f702044a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3952e2911e463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522b9bb27d418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fff5f6c76a4a9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1148e4c4ee420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b674f0458b4a7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333ec9705e497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VERDIPAPIRFONDET DELPHI NORGE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DELPHI NORGE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VERDIPAPIRFONDET DELPHI NORGE ble etablert [år] og holder til i Lysaker.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DELPHI NORGE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DELPHI NORGE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DELPHI NORGE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−12 510 409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96 457 567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873 571 838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874 764 651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DELPHI NORGE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Storebrand Asset Management AS, Professor Kohts vei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1366 Lysaker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31 50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v1c@storebrand.no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www.delphi.no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976 242 556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DELPHI NORGE</a:t>
            </a:r>
          </a:p>
        </p:txBody>
      </p:sp>
    </p:spTree>
  </p:cSld>
  <p:clrMapOvr>
    <a:masterClrMapping xmlns:a="http://schemas.openxmlformats.org/drawingml/2006/main"/>
  </p:clrMapOvr>
</p:sld>
</file>