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242103a9f943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560c5ad75140c1"/>
  </p:sldMasterIdLst>
  <p:sldIdLst>
    <p:sldId xmlns:r="http://schemas.openxmlformats.org/officeDocument/2006/relationships" id="256" r:id="R78732107000947d1"/>
    <p:sldId xmlns:r="http://schemas.openxmlformats.org/officeDocument/2006/relationships" id="257" r:id="Rb174398f4c4040b9"/>
    <p:sldId xmlns:r="http://schemas.openxmlformats.org/officeDocument/2006/relationships" id="258" r:id="Rbe30446de8404572"/>
    <p:sldId xmlns:r="http://schemas.openxmlformats.org/officeDocument/2006/relationships" id="259" r:id="R201361c77f624a14"/>
    <p:sldId xmlns:r="http://schemas.openxmlformats.org/officeDocument/2006/relationships" id="260" r:id="R8f32fdfe10584c87"/>
    <p:sldId xmlns:r="http://schemas.openxmlformats.org/officeDocument/2006/relationships" id="261" r:id="Rbba0395441f642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560c5ad75140c1" /><Relationship Type="http://schemas.openxmlformats.org/officeDocument/2006/relationships/slide" Target="/ppt/slides/slide1.xml" Id="R78732107000947d1" /><Relationship Type="http://schemas.openxmlformats.org/officeDocument/2006/relationships/slide" Target="/ppt/slides/slide2.xml" Id="Rb174398f4c4040b9" /><Relationship Type="http://schemas.openxmlformats.org/officeDocument/2006/relationships/slide" Target="/ppt/slides/slide3.xml" Id="Rbe30446de8404572" /><Relationship Type="http://schemas.openxmlformats.org/officeDocument/2006/relationships/slide" Target="/ppt/slides/slide4.xml" Id="R201361c77f624a14" /><Relationship Type="http://schemas.openxmlformats.org/officeDocument/2006/relationships/slide" Target="/ppt/slides/slide5.xml" Id="R8f32fdfe10584c87" /><Relationship Type="http://schemas.openxmlformats.org/officeDocument/2006/relationships/slide" Target="/ppt/slides/slide6.xml" Id="Rbba0395441f642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f71c76608d43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ce73740f2401e" /><Relationship Type="http://schemas.openxmlformats.org/officeDocument/2006/relationships/theme" Target="/ppt/slideMasters/theme/theme1.xml" Id="Red3d2c30799e40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cce73740f240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409ad2d8149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aef27d74245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5ca14b61848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e869f85ba40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f1ad026e447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9539775a14a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DELPHI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DELPHI NORGE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−12 510 409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96 457 567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873 571 838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874 764 651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Storebrand Asset Management AS, 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31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v1c@storebrand.no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www.delphi.no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976 242 556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