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67d0bbe46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9ea99c5844912"/>
  </p:sldMasterIdLst>
  <p:sldIdLst>
    <p:sldId xmlns:r="http://schemas.openxmlformats.org/officeDocument/2006/relationships" id="256" r:id="R331134b053a74858"/>
    <p:sldId xmlns:r="http://schemas.openxmlformats.org/officeDocument/2006/relationships" id="257" r:id="Rcba7b97912774f36"/>
    <p:sldId xmlns:r="http://schemas.openxmlformats.org/officeDocument/2006/relationships" id="258" r:id="R102b1d51fbfc49af"/>
    <p:sldId xmlns:r="http://schemas.openxmlformats.org/officeDocument/2006/relationships" id="259" r:id="Rc234b7c670224a5c"/>
    <p:sldId xmlns:r="http://schemas.openxmlformats.org/officeDocument/2006/relationships" id="260" r:id="Reaedaeb8e1a94249"/>
    <p:sldId xmlns:r="http://schemas.openxmlformats.org/officeDocument/2006/relationships" id="261" r:id="Rfbdff4f250ec4b62"/>
    <p:sldId xmlns:r="http://schemas.openxmlformats.org/officeDocument/2006/relationships" id="262" r:id="Rbb468993283f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9ea99c5844912" /><Relationship Type="http://schemas.openxmlformats.org/officeDocument/2006/relationships/slide" Target="/ppt/slides/slide1.xml" Id="R331134b053a74858" /><Relationship Type="http://schemas.openxmlformats.org/officeDocument/2006/relationships/slide" Target="/ppt/slides/slide2.xml" Id="Rcba7b97912774f36" /><Relationship Type="http://schemas.openxmlformats.org/officeDocument/2006/relationships/slide" Target="/ppt/slides/slide3.xml" Id="R102b1d51fbfc49af" /><Relationship Type="http://schemas.openxmlformats.org/officeDocument/2006/relationships/slide" Target="/ppt/slides/slide4.xml" Id="Rc234b7c670224a5c" /><Relationship Type="http://schemas.openxmlformats.org/officeDocument/2006/relationships/slide" Target="/ppt/slides/slide5.xml" Id="Reaedaeb8e1a94249" /><Relationship Type="http://schemas.openxmlformats.org/officeDocument/2006/relationships/slide" Target="/ppt/slides/slide6.xml" Id="Rfbdff4f250ec4b62" /><Relationship Type="http://schemas.openxmlformats.org/officeDocument/2006/relationships/slide" Target="/ppt/slides/slide7.xml" Id="Rbb468993283f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a5dda83f9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e8b37fe145bb" /><Relationship Type="http://schemas.openxmlformats.org/officeDocument/2006/relationships/theme" Target="/ppt/slideMasters/theme/theme1.xml" Id="R1faa650f2b48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1e8b37fe1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de5cb023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2d824d49f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120f2a492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d173db208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5e008f04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a73fb521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743be5b5f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MASKIN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14 989 580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04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kristensenmaskin@live.no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976 244 176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KRISTENSEN MASKIN AS</a:t>
            </a:r>
          </a:p>
        </p:txBody>
      </p:sp>
    </p:spTree>
  </p:cSld>
  <p:clrMapOvr>
    <a:masterClrMapping xmlns:a="http://schemas.openxmlformats.org/drawingml/2006/main"/>
  </p:clrMapOvr>
</p:sld>
</file>