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ab88ab4f3f46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262eb50b4f46cb"/>
  </p:sldMasterIdLst>
  <p:sldIdLst>
    <p:sldId xmlns:r="http://schemas.openxmlformats.org/officeDocument/2006/relationships" id="256" r:id="R4ba2a778569b43ea"/>
    <p:sldId xmlns:r="http://schemas.openxmlformats.org/officeDocument/2006/relationships" id="257" r:id="Rf961045a466e4f12"/>
    <p:sldId xmlns:r="http://schemas.openxmlformats.org/officeDocument/2006/relationships" id="258" r:id="R309d777720e94011"/>
    <p:sldId xmlns:r="http://schemas.openxmlformats.org/officeDocument/2006/relationships" id="259" r:id="R9854e0201e144687"/>
    <p:sldId xmlns:r="http://schemas.openxmlformats.org/officeDocument/2006/relationships" id="260" r:id="Rf24c082fa2654420"/>
    <p:sldId xmlns:r="http://schemas.openxmlformats.org/officeDocument/2006/relationships" id="261" r:id="Rbf5a51c115634c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262eb50b4f46cb" /><Relationship Type="http://schemas.openxmlformats.org/officeDocument/2006/relationships/slide" Target="/ppt/slides/slide1.xml" Id="R4ba2a778569b43ea" /><Relationship Type="http://schemas.openxmlformats.org/officeDocument/2006/relationships/slide" Target="/ppt/slides/slide2.xml" Id="Rf961045a466e4f12" /><Relationship Type="http://schemas.openxmlformats.org/officeDocument/2006/relationships/slide" Target="/ppt/slides/slide3.xml" Id="R309d777720e94011" /><Relationship Type="http://schemas.openxmlformats.org/officeDocument/2006/relationships/slide" Target="/ppt/slides/slide4.xml" Id="R9854e0201e144687" /><Relationship Type="http://schemas.openxmlformats.org/officeDocument/2006/relationships/slide" Target="/ppt/slides/slide5.xml" Id="Rf24c082fa2654420" /><Relationship Type="http://schemas.openxmlformats.org/officeDocument/2006/relationships/slide" Target="/ppt/slides/slide6.xml" Id="Rbf5a51c115634c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cd12ebe23445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2cc5c98b14979" /><Relationship Type="http://schemas.openxmlformats.org/officeDocument/2006/relationships/theme" Target="/ppt/slideMasters/theme/theme1.xml" Id="Rb465623824eb4e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92cc5c98b149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6714f25f44b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58b3770c34f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bcecc052744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84cf059a24f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22491478b46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805cbf35e47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HAUK SVEINSSON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 SVEINSSON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 SVEINSSON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 SVEINSSON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 SVEINSSON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 SVEINSSON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Rødmyrjordet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50 54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post@hauk.no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976 252 713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 SVEINSSON AS</a:t>
            </a:r>
          </a:p>
        </p:txBody>
      </p:sp>
    </p:spTree>
  </p:cSld>
  <p:clrMapOvr>
    <a:masterClrMapping xmlns:a="http://schemas.openxmlformats.org/drawingml/2006/main"/>
  </p:clrMapOvr>
</p:sld>
</file>