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56188bf61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96b7abccf40d3"/>
  </p:sldMasterIdLst>
  <p:sldIdLst>
    <p:sldId xmlns:r="http://schemas.openxmlformats.org/officeDocument/2006/relationships" id="256" r:id="Radc6b3a86c784421"/>
    <p:sldId xmlns:r="http://schemas.openxmlformats.org/officeDocument/2006/relationships" id="257" r:id="R2bb1131f5ef04877"/>
    <p:sldId xmlns:r="http://schemas.openxmlformats.org/officeDocument/2006/relationships" id="258" r:id="Reddd3e8242e340dc"/>
    <p:sldId xmlns:r="http://schemas.openxmlformats.org/officeDocument/2006/relationships" id="259" r:id="R9716375e7e7f471c"/>
    <p:sldId xmlns:r="http://schemas.openxmlformats.org/officeDocument/2006/relationships" id="260" r:id="R3e0d175104bd4fa7"/>
    <p:sldId xmlns:r="http://schemas.openxmlformats.org/officeDocument/2006/relationships" id="261" r:id="R8df0fd84039a4fac"/>
    <p:sldId xmlns:r="http://schemas.openxmlformats.org/officeDocument/2006/relationships" id="262" r:id="R2b2a68718766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96b7abccf40d3" /><Relationship Type="http://schemas.openxmlformats.org/officeDocument/2006/relationships/slide" Target="/ppt/slides/slide1.xml" Id="Radc6b3a86c784421" /><Relationship Type="http://schemas.openxmlformats.org/officeDocument/2006/relationships/slide" Target="/ppt/slides/slide2.xml" Id="R2bb1131f5ef04877" /><Relationship Type="http://schemas.openxmlformats.org/officeDocument/2006/relationships/slide" Target="/ppt/slides/slide3.xml" Id="Reddd3e8242e340dc" /><Relationship Type="http://schemas.openxmlformats.org/officeDocument/2006/relationships/slide" Target="/ppt/slides/slide4.xml" Id="R9716375e7e7f471c" /><Relationship Type="http://schemas.openxmlformats.org/officeDocument/2006/relationships/slide" Target="/ppt/slides/slide5.xml" Id="R3e0d175104bd4fa7" /><Relationship Type="http://schemas.openxmlformats.org/officeDocument/2006/relationships/slide" Target="/ppt/slides/slide6.xml" Id="R8df0fd84039a4fac" /><Relationship Type="http://schemas.openxmlformats.org/officeDocument/2006/relationships/slide" Target="/ppt/slides/slide7.xml" Id="R2b2a68718766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0d6e83cf4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cfa90c9c448c" /><Relationship Type="http://schemas.openxmlformats.org/officeDocument/2006/relationships/theme" Target="/ppt/slideMasters/theme/theme1.xml" Id="R273e8ba5e542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8cfa90c9c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918d252e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df79ad26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898c4c6a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aff59e1a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4077dd62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4280ced6e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21dcff640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 SVEINSSON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 SVEINSSON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189 327 784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3 177 309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1 696 364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48 727 039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 SVEINSSON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 54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976 252 713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 SVEINSSON AS</a:t>
            </a:r>
          </a:p>
        </p:txBody>
      </p:sp>
    </p:spTree>
  </p:cSld>
  <p:clrMapOvr>
    <a:masterClrMapping xmlns:a="http://schemas.openxmlformats.org/drawingml/2006/main"/>
  </p:clrMapOvr>
</p:sld>
</file>