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490e5cb9ef44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0a372c09ca4ff2"/>
  </p:sldMasterIdLst>
  <p:sldIdLst>
    <p:sldId xmlns:r="http://schemas.openxmlformats.org/officeDocument/2006/relationships" id="256" r:id="R3f55d008b5104938"/>
    <p:sldId xmlns:r="http://schemas.openxmlformats.org/officeDocument/2006/relationships" id="257" r:id="R75622a5c471546f5"/>
    <p:sldId xmlns:r="http://schemas.openxmlformats.org/officeDocument/2006/relationships" id="258" r:id="R3a3c9e9103934116"/>
    <p:sldId xmlns:r="http://schemas.openxmlformats.org/officeDocument/2006/relationships" id="259" r:id="R159009e5039b458f"/>
    <p:sldId xmlns:r="http://schemas.openxmlformats.org/officeDocument/2006/relationships" id="260" r:id="Rc3567111b0534f3c"/>
    <p:sldId xmlns:r="http://schemas.openxmlformats.org/officeDocument/2006/relationships" id="261" r:id="R5fa8705911d746fc"/>
    <p:sldId xmlns:r="http://schemas.openxmlformats.org/officeDocument/2006/relationships" id="262" r:id="R35758a3a37144f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0a372c09ca4ff2" /><Relationship Type="http://schemas.openxmlformats.org/officeDocument/2006/relationships/slide" Target="/ppt/slides/slide1.xml" Id="R3f55d008b5104938" /><Relationship Type="http://schemas.openxmlformats.org/officeDocument/2006/relationships/slide" Target="/ppt/slides/slide2.xml" Id="R75622a5c471546f5" /><Relationship Type="http://schemas.openxmlformats.org/officeDocument/2006/relationships/slide" Target="/ppt/slides/slide3.xml" Id="R3a3c9e9103934116" /><Relationship Type="http://schemas.openxmlformats.org/officeDocument/2006/relationships/slide" Target="/ppt/slides/slide4.xml" Id="R159009e5039b458f" /><Relationship Type="http://schemas.openxmlformats.org/officeDocument/2006/relationships/slide" Target="/ppt/slides/slide5.xml" Id="Rc3567111b0534f3c" /><Relationship Type="http://schemas.openxmlformats.org/officeDocument/2006/relationships/slide" Target="/ppt/slides/slide6.xml" Id="R5fa8705911d746fc" /><Relationship Type="http://schemas.openxmlformats.org/officeDocument/2006/relationships/slide" Target="/ppt/slides/slide7.xml" Id="R35758a3a37144f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d291eb8f4f4c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a0519f195d46c8" /><Relationship Type="http://schemas.openxmlformats.org/officeDocument/2006/relationships/theme" Target="/ppt/slideMasters/theme/theme1.xml" Id="Rb7422e9102f245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a0519f195d46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1d9cefed3e4c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9ee606b5046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73bdf07f784a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0b7fe97aae45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843d5027846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6421af70f24a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1b2473c67b4a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INTEP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INTEP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29 091 137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−4 384 439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−4 655 188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−2 804 400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10 515 611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INTERIØRBELEGG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PÅL SANDBOE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Scharffenbergs vei 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0694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38 10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976 252 829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INTEP AS</a:t>
            </a:r>
          </a:p>
        </p:txBody>
      </p:sp>
    </p:spTree>
  </p:cSld>
  <p:clrMapOvr>
    <a:masterClrMapping xmlns:a="http://schemas.openxmlformats.org/drawingml/2006/main"/>
  </p:clrMapOvr>
</p:sld>
</file>