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a98593b0764d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b3aa518b4a481b"/>
  </p:sldMasterIdLst>
  <p:sldIdLst>
    <p:sldId xmlns:r="http://schemas.openxmlformats.org/officeDocument/2006/relationships" id="256" r:id="R3293544c73974931"/>
    <p:sldId xmlns:r="http://schemas.openxmlformats.org/officeDocument/2006/relationships" id="257" r:id="R0cff53df33724679"/>
    <p:sldId xmlns:r="http://schemas.openxmlformats.org/officeDocument/2006/relationships" id="258" r:id="R9ed7e06f50f64141"/>
    <p:sldId xmlns:r="http://schemas.openxmlformats.org/officeDocument/2006/relationships" id="259" r:id="R98ea8ded44be47c6"/>
    <p:sldId xmlns:r="http://schemas.openxmlformats.org/officeDocument/2006/relationships" id="260" r:id="Ra8e28ef86bf74aa2"/>
    <p:sldId xmlns:r="http://schemas.openxmlformats.org/officeDocument/2006/relationships" id="261" r:id="R2f50d915845145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3aa518b4a481b" /><Relationship Type="http://schemas.openxmlformats.org/officeDocument/2006/relationships/slide" Target="/ppt/slides/slide1.xml" Id="R3293544c73974931" /><Relationship Type="http://schemas.openxmlformats.org/officeDocument/2006/relationships/slide" Target="/ppt/slides/slide2.xml" Id="R0cff53df33724679" /><Relationship Type="http://schemas.openxmlformats.org/officeDocument/2006/relationships/slide" Target="/ppt/slides/slide3.xml" Id="R9ed7e06f50f64141" /><Relationship Type="http://schemas.openxmlformats.org/officeDocument/2006/relationships/slide" Target="/ppt/slides/slide4.xml" Id="R98ea8ded44be47c6" /><Relationship Type="http://schemas.openxmlformats.org/officeDocument/2006/relationships/slide" Target="/ppt/slides/slide5.xml" Id="Ra8e28ef86bf74aa2" /><Relationship Type="http://schemas.openxmlformats.org/officeDocument/2006/relationships/slide" Target="/ppt/slides/slide6.xml" Id="R2f50d915845145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ae73e9a8d47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7c1aeaab84536" /><Relationship Type="http://schemas.openxmlformats.org/officeDocument/2006/relationships/theme" Target="/ppt/slideMasters/theme/theme1.xml" Id="Re89f119a5a7640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87c1aeaab845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8bcd4f5504f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973153f8348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b3bfd66c446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dad36ccbf41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e4a27101540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5ca7e970447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HELLAND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sih@br-helland.no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976 257 952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HELLAND AS</a:t>
            </a:r>
          </a:p>
        </p:txBody>
      </p:sp>
    </p:spTree>
  </p:cSld>
  <p:clrMapOvr>
    <a:masterClrMapping xmlns:a="http://schemas.openxmlformats.org/drawingml/2006/main"/>
  </p:clrMapOvr>
</p:sld>
</file>