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42b9cd832c45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61a3996fbb4b68"/>
  </p:sldMasterIdLst>
  <p:sldIdLst>
    <p:sldId xmlns:r="http://schemas.openxmlformats.org/officeDocument/2006/relationships" id="256" r:id="Rc52e82f3857e4b64"/>
    <p:sldId xmlns:r="http://schemas.openxmlformats.org/officeDocument/2006/relationships" id="257" r:id="Rd8427962461d4e2b"/>
    <p:sldId xmlns:r="http://schemas.openxmlformats.org/officeDocument/2006/relationships" id="258" r:id="R1432b28f39b94ba7"/>
    <p:sldId xmlns:r="http://schemas.openxmlformats.org/officeDocument/2006/relationships" id="259" r:id="R3b1146b484c44a24"/>
    <p:sldId xmlns:r="http://schemas.openxmlformats.org/officeDocument/2006/relationships" id="260" r:id="R486053cb73a14249"/>
    <p:sldId xmlns:r="http://schemas.openxmlformats.org/officeDocument/2006/relationships" id="261" r:id="R59e00580fa9f40b1"/>
    <p:sldId xmlns:r="http://schemas.openxmlformats.org/officeDocument/2006/relationships" id="262" r:id="R6cfb207438a346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61a3996fbb4b68" /><Relationship Type="http://schemas.openxmlformats.org/officeDocument/2006/relationships/slide" Target="/ppt/slides/slide1.xml" Id="Rc52e82f3857e4b64" /><Relationship Type="http://schemas.openxmlformats.org/officeDocument/2006/relationships/slide" Target="/ppt/slides/slide2.xml" Id="Rd8427962461d4e2b" /><Relationship Type="http://schemas.openxmlformats.org/officeDocument/2006/relationships/slide" Target="/ppt/slides/slide3.xml" Id="R1432b28f39b94ba7" /><Relationship Type="http://schemas.openxmlformats.org/officeDocument/2006/relationships/slide" Target="/ppt/slides/slide4.xml" Id="R3b1146b484c44a24" /><Relationship Type="http://schemas.openxmlformats.org/officeDocument/2006/relationships/slide" Target="/ppt/slides/slide5.xml" Id="R486053cb73a14249" /><Relationship Type="http://schemas.openxmlformats.org/officeDocument/2006/relationships/slide" Target="/ppt/slides/slide6.xml" Id="R59e00580fa9f40b1" /><Relationship Type="http://schemas.openxmlformats.org/officeDocument/2006/relationships/slide" Target="/ppt/slides/slide7.xml" Id="R6cfb207438a346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d365248b9746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bef808fea475b" /><Relationship Type="http://schemas.openxmlformats.org/officeDocument/2006/relationships/theme" Target="/ppt/slideMasters/theme/theme1.xml" Id="Rcb5b99ed3f6743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9bef808fea47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306515f264a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a4f4806a146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b217d5aa644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4c077336e47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c465c1d7d4f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3ff37c7f245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dc1681a8540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HELLAND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HELLAND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HELLAND AS ble etablert [år] og holder til i Tau.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HELLAND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HELLAND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HELLAND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59 132 348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7 331 318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6 047 072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4 005 998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27 186 444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HELLAND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HELLAND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HELLAND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Breivikvegen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4120 Tau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sih@br-helland.no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976 257 952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HELLAND AS</a:t>
            </a:r>
          </a:p>
        </p:txBody>
      </p:sp>
    </p:spTree>
  </p:cSld>
  <p:clrMapOvr>
    <a:masterClrMapping xmlns:a="http://schemas.openxmlformats.org/drawingml/2006/main"/>
  </p:clrMapOvr>
</p:sld>
</file>