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905f1b868c43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578eba57a43ed"/>
  </p:sldMasterIdLst>
  <p:sldIdLst>
    <p:sldId xmlns:r="http://schemas.openxmlformats.org/officeDocument/2006/relationships" id="256" r:id="Rec76a7d28d2a46bc"/>
    <p:sldId xmlns:r="http://schemas.openxmlformats.org/officeDocument/2006/relationships" id="257" r:id="R39b13443fbe3459a"/>
    <p:sldId xmlns:r="http://schemas.openxmlformats.org/officeDocument/2006/relationships" id="258" r:id="Rdef96eb3f73644d6"/>
    <p:sldId xmlns:r="http://schemas.openxmlformats.org/officeDocument/2006/relationships" id="259" r:id="Rc1c67d69d31a4e2a"/>
    <p:sldId xmlns:r="http://schemas.openxmlformats.org/officeDocument/2006/relationships" id="260" r:id="Re836ccd083274546"/>
    <p:sldId xmlns:r="http://schemas.openxmlformats.org/officeDocument/2006/relationships" id="261" r:id="R23ac52fc89814c06"/>
    <p:sldId xmlns:r="http://schemas.openxmlformats.org/officeDocument/2006/relationships" id="262" r:id="R7c6c75dc5aa94f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578eba57a43ed" /><Relationship Type="http://schemas.openxmlformats.org/officeDocument/2006/relationships/slide" Target="/ppt/slides/slide1.xml" Id="Rec76a7d28d2a46bc" /><Relationship Type="http://schemas.openxmlformats.org/officeDocument/2006/relationships/slide" Target="/ppt/slides/slide2.xml" Id="R39b13443fbe3459a" /><Relationship Type="http://schemas.openxmlformats.org/officeDocument/2006/relationships/slide" Target="/ppt/slides/slide3.xml" Id="Rdef96eb3f73644d6" /><Relationship Type="http://schemas.openxmlformats.org/officeDocument/2006/relationships/slide" Target="/ppt/slides/slide4.xml" Id="Rc1c67d69d31a4e2a" /><Relationship Type="http://schemas.openxmlformats.org/officeDocument/2006/relationships/slide" Target="/ppt/slides/slide5.xml" Id="Re836ccd083274546" /><Relationship Type="http://schemas.openxmlformats.org/officeDocument/2006/relationships/slide" Target="/ppt/slides/slide6.xml" Id="R23ac52fc89814c06" /><Relationship Type="http://schemas.openxmlformats.org/officeDocument/2006/relationships/slide" Target="/ppt/slides/slide7.xml" Id="R7c6c75dc5aa94f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1db363557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804b415304d28" /><Relationship Type="http://schemas.openxmlformats.org/officeDocument/2006/relationships/theme" Target="/ppt/slideMasters/theme/theme1.xml" Id="R89c570746e01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f804b41530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bc81fcf3a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9159deb18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a1d32bce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6ea731c70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8e2c0521e4d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71c9bf27843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683e3c457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NETCENTRIC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NETCENTRIC SYSTEMS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26 234 618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27 739 970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STEFFERUD SKIBELI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Liv Stefferud Skibeli, Strandliveien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99 18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NETCENTRIC SYSTEMS AS</a:t>
            </a:r>
          </a:p>
        </p:txBody>
      </p:sp>
    </p:spTree>
  </p:cSld>
  <p:clrMapOvr>
    <a:masterClrMapping xmlns:a="http://schemas.openxmlformats.org/drawingml/2006/main"/>
  </p:clrMapOvr>
</p:sld>
</file>