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e11445c16d48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abeaebc55145ca"/>
  </p:sldMasterIdLst>
  <p:sldIdLst>
    <p:sldId xmlns:r="http://schemas.openxmlformats.org/officeDocument/2006/relationships" id="256" r:id="R1f24787d65984443"/>
    <p:sldId xmlns:r="http://schemas.openxmlformats.org/officeDocument/2006/relationships" id="257" r:id="R2ab1c12ac0c14c31"/>
    <p:sldId xmlns:r="http://schemas.openxmlformats.org/officeDocument/2006/relationships" id="258" r:id="R67dacfbe3bb848b4"/>
    <p:sldId xmlns:r="http://schemas.openxmlformats.org/officeDocument/2006/relationships" id="259" r:id="Re772ba7a91e94fbd"/>
    <p:sldId xmlns:r="http://schemas.openxmlformats.org/officeDocument/2006/relationships" id="260" r:id="Rda3ae82619ed45c0"/>
    <p:sldId xmlns:r="http://schemas.openxmlformats.org/officeDocument/2006/relationships" id="261" r:id="R546ce718eec14e07"/>
    <p:sldId xmlns:r="http://schemas.openxmlformats.org/officeDocument/2006/relationships" id="262" r:id="R890f1ddb520d48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beaebc55145ca" /><Relationship Type="http://schemas.openxmlformats.org/officeDocument/2006/relationships/slide" Target="/ppt/slides/slide1.xml" Id="R1f24787d65984443" /><Relationship Type="http://schemas.openxmlformats.org/officeDocument/2006/relationships/slide" Target="/ppt/slides/slide2.xml" Id="R2ab1c12ac0c14c31" /><Relationship Type="http://schemas.openxmlformats.org/officeDocument/2006/relationships/slide" Target="/ppt/slides/slide3.xml" Id="R67dacfbe3bb848b4" /><Relationship Type="http://schemas.openxmlformats.org/officeDocument/2006/relationships/slide" Target="/ppt/slides/slide4.xml" Id="Re772ba7a91e94fbd" /><Relationship Type="http://schemas.openxmlformats.org/officeDocument/2006/relationships/slide" Target="/ppt/slides/slide5.xml" Id="Rda3ae82619ed45c0" /><Relationship Type="http://schemas.openxmlformats.org/officeDocument/2006/relationships/slide" Target="/ppt/slides/slide6.xml" Id="R546ce718eec14e07" /><Relationship Type="http://schemas.openxmlformats.org/officeDocument/2006/relationships/slide" Target="/ppt/slides/slide7.xml" Id="R890f1ddb520d48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8f288623d4e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32830966b4b56" /><Relationship Type="http://schemas.openxmlformats.org/officeDocument/2006/relationships/theme" Target="/ppt/slideMasters/theme/theme1.xml" Id="R2222399de3d549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e32830966b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c5c8acfe94f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b14ee6ee341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d2a389c9d44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bd3a9fa0e48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83263bfd044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0559480bf47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658910ef345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PØLSEVIKA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PØLSEVIKA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−350 045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623 902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10 804 169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11 116 801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Bergmovegen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60 09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larspose@online.no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976 258 010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PØLSEVIKA AS</a:t>
            </a:r>
          </a:p>
        </p:txBody>
      </p:sp>
    </p:spTree>
  </p:cSld>
  <p:clrMapOvr>
    <a:masterClrMapping xmlns:a="http://schemas.openxmlformats.org/drawingml/2006/main"/>
  </p:clrMapOvr>
</p:sld>
</file>