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2b90ea4ad344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c4622d52a64567"/>
  </p:sldMasterIdLst>
  <p:sldIdLst>
    <p:sldId xmlns:r="http://schemas.openxmlformats.org/officeDocument/2006/relationships" id="256" r:id="R3384f0b2b4004a3f"/>
    <p:sldId xmlns:r="http://schemas.openxmlformats.org/officeDocument/2006/relationships" id="257" r:id="R24f8b3dab8634072"/>
    <p:sldId xmlns:r="http://schemas.openxmlformats.org/officeDocument/2006/relationships" id="258" r:id="R223af8be404b49ea"/>
    <p:sldId xmlns:r="http://schemas.openxmlformats.org/officeDocument/2006/relationships" id="259" r:id="R106850cf5be249e2"/>
    <p:sldId xmlns:r="http://schemas.openxmlformats.org/officeDocument/2006/relationships" id="260" r:id="R6c6e910699c244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c4622d52a64567" /><Relationship Type="http://schemas.openxmlformats.org/officeDocument/2006/relationships/slide" Target="/ppt/slides/slide1.xml" Id="R3384f0b2b4004a3f" /><Relationship Type="http://schemas.openxmlformats.org/officeDocument/2006/relationships/slide" Target="/ppt/slides/slide2.xml" Id="R24f8b3dab8634072" /><Relationship Type="http://schemas.openxmlformats.org/officeDocument/2006/relationships/slide" Target="/ppt/slides/slide3.xml" Id="R223af8be404b49ea" /><Relationship Type="http://schemas.openxmlformats.org/officeDocument/2006/relationships/slide" Target="/ppt/slides/slide4.xml" Id="R106850cf5be249e2" /><Relationship Type="http://schemas.openxmlformats.org/officeDocument/2006/relationships/slide" Target="/ppt/slides/slide5.xml" Id="R6c6e910699c244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04a4b4992d44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3028a250845e8" /><Relationship Type="http://schemas.openxmlformats.org/officeDocument/2006/relationships/theme" Target="/ppt/slideMasters/theme/theme1.xml" Id="Rf6fc0aefadf44a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83028a250845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8dc8dcad44e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4226eb2eb4d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3e6a9a14740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415611995441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fb8f014d646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HAFSLO BYGG SERVICE V/KJELL BJØRN NESET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HAFSLO BYGG SERVICE V/KJELL BJØRN NESET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HAFSLO BYGG SERVICE V/KJELL BJØRN NESET ble etablert [år] og holder til i Hafslo.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HAFSLO BYGG SERVICE V/KJELL BJØRN NESET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HAFSLO BYGG SERVICE V/KJELL BJØRN NESET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HAFSLO BYGG SERVICE V/KJELL BJØRN NESET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Klokkesteinvegen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6869 Hafslo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68 45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976 265 920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HAFSLO BYGG SERVICE V/KJELL BJØRN NESET</a:t>
            </a:r>
          </a:p>
        </p:txBody>
      </p:sp>
    </p:spTree>
  </p:cSld>
  <p:clrMapOvr>
    <a:masterClrMapping xmlns:a="http://schemas.openxmlformats.org/drawingml/2006/main"/>
  </p:clrMapOvr>
</p:sld>
</file>