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311845ce0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7111484ba45dd"/>
  </p:sldMasterIdLst>
  <p:sldIdLst>
    <p:sldId xmlns:r="http://schemas.openxmlformats.org/officeDocument/2006/relationships" id="256" r:id="Rc42a7ebe0a254de9"/>
    <p:sldId xmlns:r="http://schemas.openxmlformats.org/officeDocument/2006/relationships" id="257" r:id="Raf0a55ff33ec498c"/>
    <p:sldId xmlns:r="http://schemas.openxmlformats.org/officeDocument/2006/relationships" id="258" r:id="Rc31ace469127403a"/>
    <p:sldId xmlns:r="http://schemas.openxmlformats.org/officeDocument/2006/relationships" id="259" r:id="R84a8e0f0cdee4d9c"/>
    <p:sldId xmlns:r="http://schemas.openxmlformats.org/officeDocument/2006/relationships" id="260" r:id="Re0e3e4ecb8ed4fc0"/>
    <p:sldId xmlns:r="http://schemas.openxmlformats.org/officeDocument/2006/relationships" id="261" r:id="Rb929cdc9513e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7111484ba45dd" /><Relationship Type="http://schemas.openxmlformats.org/officeDocument/2006/relationships/slide" Target="/ppt/slides/slide1.xml" Id="Rc42a7ebe0a254de9" /><Relationship Type="http://schemas.openxmlformats.org/officeDocument/2006/relationships/slide" Target="/ppt/slides/slide2.xml" Id="Raf0a55ff33ec498c" /><Relationship Type="http://schemas.openxmlformats.org/officeDocument/2006/relationships/slide" Target="/ppt/slides/slide3.xml" Id="Rc31ace469127403a" /><Relationship Type="http://schemas.openxmlformats.org/officeDocument/2006/relationships/slide" Target="/ppt/slides/slide4.xml" Id="R84a8e0f0cdee4d9c" /><Relationship Type="http://schemas.openxmlformats.org/officeDocument/2006/relationships/slide" Target="/ppt/slides/slide5.xml" Id="Re0e3e4ecb8ed4fc0" /><Relationship Type="http://schemas.openxmlformats.org/officeDocument/2006/relationships/slide" Target="/ppt/slides/slide6.xml" Id="Rb929cdc9513e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c02513079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66fd3b5d24a7e" /><Relationship Type="http://schemas.openxmlformats.org/officeDocument/2006/relationships/theme" Target="/ppt/slideMasters/theme/theme1.xml" Id="Rf09c5b064eea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66fd3b5d2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90721d72d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b46706ee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d7305960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c2c9c117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cbad42593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2ef518ae7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GODØY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976 266 366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