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5157534ad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2c5060e9440cd"/>
  </p:sldMasterIdLst>
  <p:sldIdLst>
    <p:sldId xmlns:r="http://schemas.openxmlformats.org/officeDocument/2006/relationships" id="256" r:id="Rd3ea01bc658e4741"/>
    <p:sldId xmlns:r="http://schemas.openxmlformats.org/officeDocument/2006/relationships" id="257" r:id="R24f0338c6f694788"/>
    <p:sldId xmlns:r="http://schemas.openxmlformats.org/officeDocument/2006/relationships" id="258" r:id="Rbda7d4d95aec4a77"/>
    <p:sldId xmlns:r="http://schemas.openxmlformats.org/officeDocument/2006/relationships" id="259" r:id="R4d1fc17c93aa4ce4"/>
    <p:sldId xmlns:r="http://schemas.openxmlformats.org/officeDocument/2006/relationships" id="260" r:id="Rd5f1c6797f46432e"/>
    <p:sldId xmlns:r="http://schemas.openxmlformats.org/officeDocument/2006/relationships" id="261" r:id="R4f0008e8626b43a6"/>
    <p:sldId xmlns:r="http://schemas.openxmlformats.org/officeDocument/2006/relationships" id="262" r:id="R909069b14b19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2c5060e9440cd" /><Relationship Type="http://schemas.openxmlformats.org/officeDocument/2006/relationships/slide" Target="/ppt/slides/slide1.xml" Id="Rd3ea01bc658e4741" /><Relationship Type="http://schemas.openxmlformats.org/officeDocument/2006/relationships/slide" Target="/ppt/slides/slide2.xml" Id="R24f0338c6f694788" /><Relationship Type="http://schemas.openxmlformats.org/officeDocument/2006/relationships/slide" Target="/ppt/slides/slide3.xml" Id="Rbda7d4d95aec4a77" /><Relationship Type="http://schemas.openxmlformats.org/officeDocument/2006/relationships/slide" Target="/ppt/slides/slide4.xml" Id="R4d1fc17c93aa4ce4" /><Relationship Type="http://schemas.openxmlformats.org/officeDocument/2006/relationships/slide" Target="/ppt/slides/slide5.xml" Id="Rd5f1c6797f46432e" /><Relationship Type="http://schemas.openxmlformats.org/officeDocument/2006/relationships/slide" Target="/ppt/slides/slide6.xml" Id="R4f0008e8626b43a6" /><Relationship Type="http://schemas.openxmlformats.org/officeDocument/2006/relationships/slide" Target="/ppt/slides/slide7.xml" Id="R909069b14b19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a20428ab8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11a3e3c14952" /><Relationship Type="http://schemas.openxmlformats.org/officeDocument/2006/relationships/theme" Target="/ppt/slideMasters/theme/theme1.xml" Id="R81f92e09b8b8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111a3e3c1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5bde797f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07bae79a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4f8cc667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7a443f1c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c02f7064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0af942a4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eefee065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GODØY BYGG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5 293 768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AARSETH SVEIN KÅRE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 KARI AARSETH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 JOHN SINDRE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976 266 366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BYGG AS</a:t>
            </a:r>
          </a:p>
        </p:txBody>
      </p:sp>
    </p:spTree>
  </p:cSld>
  <p:clrMapOvr>
    <a:masterClrMapping xmlns:a="http://schemas.openxmlformats.org/drawingml/2006/main"/>
  </p:clrMapOvr>
</p:sld>
</file>